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4" r:id="rId5"/>
    <p:sldMasterId id="2147483686" r:id="rId6"/>
  </p:sldMasterIdLst>
  <p:notesMasterIdLst>
    <p:notesMasterId r:id="rId30"/>
  </p:notesMasterIdLst>
  <p:sldIdLst>
    <p:sldId id="2147472318" r:id="rId7"/>
    <p:sldId id="2147472322" r:id="rId8"/>
    <p:sldId id="2147472290" r:id="rId9"/>
    <p:sldId id="2147472291" r:id="rId10"/>
    <p:sldId id="2147472292" r:id="rId11"/>
    <p:sldId id="2147472311" r:id="rId12"/>
    <p:sldId id="258" r:id="rId13"/>
    <p:sldId id="260" r:id="rId14"/>
    <p:sldId id="261" r:id="rId15"/>
    <p:sldId id="2147472286" r:id="rId16"/>
    <p:sldId id="2147472293" r:id="rId17"/>
    <p:sldId id="2147472294" r:id="rId18"/>
    <p:sldId id="2147472295" r:id="rId19"/>
    <p:sldId id="2147472296" r:id="rId20"/>
    <p:sldId id="2147472297" r:id="rId21"/>
    <p:sldId id="2147472300" r:id="rId22"/>
    <p:sldId id="2147472324" r:id="rId23"/>
    <p:sldId id="2147472313" r:id="rId24"/>
    <p:sldId id="2147472304" r:id="rId25"/>
    <p:sldId id="2147472305" r:id="rId26"/>
    <p:sldId id="2147472306" r:id="rId27"/>
    <p:sldId id="2147472307" r:id="rId28"/>
    <p:sldId id="2147472310"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7A9989D-8FE2-5460-F6E3-2AA62AA92F40}" name="Ahmed Shehata" initials="AS" userId="S::DEU0790Q@amway.com::8ff047c9-f602-4b2b-901f-e4e2ab41ced7" providerId="AD"/>
  <p188:author id="{3538A1A6-1DCC-3E9C-06E3-8A01934216FC}" name="Victoria Gorczyca" initials="" userId="S::plujkp8@amway.com::8e66b00f-7f20-43c9-9751-b01598888fa6" providerId="AD"/>
  <p188:author id="{00518BCE-9D7C-F879-CDCC-FD98ADA7A6DA}" name="Federica Caraci" initials="FC" userId="S::ITU0758C@amway.com::4345f9da-f753-42fe-9cbf-027ef4abfea7" providerId="AD"/>
  <p188:author id="{ADD6BAD8-0DBA-8F12-B892-8D6132D31B09}" name="Wojciech Fortuna" initials="WF" userId="S::wfortuna@grupa3.com.pl::50cdf3a5-9bee-484e-ad61-04e4f5ae3520"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B737B"/>
    <a:srgbClr val="4A8FB2"/>
    <a:srgbClr val="FFFFFF"/>
    <a:srgbClr val="6FB2CE"/>
    <a:srgbClr val="0D7D86"/>
    <a:srgbClr val="438F52"/>
    <a:srgbClr val="2C2C2C"/>
    <a:srgbClr val="438E5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00EAD39-41F1-409B-B192-DBFCE4F0CA0E}" v="1" dt="2024-06-12T12:35:00.304"/>
  </p1510:revLst>
</p1510:revInfo>
</file>

<file path=ppt/tableStyles.xml><?xml version="1.0" encoding="utf-8"?>
<a:tblStyleLst xmlns:a="http://schemas.openxmlformats.org/drawingml/2006/main" def="{5C22544A-7EE6-4342-B048-85BDC9FD1C3A}">
  <a:tblStyle styleId="{10A1B5D5-9B99-4C35-A422-299274C87663}" styleName="Styl pośredni 1 — Ak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Bez stylu, siatka tabeli">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7290" autoAdjust="0"/>
    <p:restoredTop sz="94660"/>
  </p:normalViewPr>
  <p:slideViewPr>
    <p:cSldViewPr snapToGrid="0">
      <p:cViewPr varScale="1">
        <p:scale>
          <a:sx n="72" d="100"/>
          <a:sy n="72" d="100"/>
        </p:scale>
        <p:origin x="58" y="2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tableStyles" Target="tableStyle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viewProps" Target="viewProps.xml"/><Relationship Id="rId37" Type="http://schemas.microsoft.com/office/2018/10/relationships/authors" Target="author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microsoft.com/office/2015/10/relationships/revisionInfo" Target="revisionInfo.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notesMaster" Target="notesMasters/notesMaster1.xml"/><Relationship Id="rId35"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ederica Caraci" userId="4345f9da-f753-42fe-9cbf-027ef4abfea7" providerId="ADAL" clId="{500EAD39-41F1-409B-B192-DBFCE4F0CA0E}"/>
    <pc:docChg chg="addSld modSld">
      <pc:chgData name="Federica Caraci" userId="4345f9da-f753-42fe-9cbf-027ef4abfea7" providerId="ADAL" clId="{500EAD39-41F1-409B-B192-DBFCE4F0CA0E}" dt="2024-06-12T12:35:00.300" v="0"/>
      <pc:docMkLst>
        <pc:docMk/>
      </pc:docMkLst>
      <pc:sldChg chg="add">
        <pc:chgData name="Federica Caraci" userId="4345f9da-f753-42fe-9cbf-027ef4abfea7" providerId="ADAL" clId="{500EAD39-41F1-409B-B192-DBFCE4F0CA0E}" dt="2024-06-12T12:35:00.300" v="0"/>
        <pc:sldMkLst>
          <pc:docMk/>
          <pc:sldMk cId="3190050418" sldId="2147472313"/>
        </pc:sldMkLst>
      </pc:sldChg>
    </pc:docChg>
  </pc:docChgLst>
  <pc:docChgLst>
    <pc:chgData name="Ewelina Barrajon-Kowalska" userId="3334aebc-b4a2-4a68-874c-ca809794225a" providerId="ADAL" clId="{6AFBB109-440B-4CD1-B611-146B0D5BA535}"/>
    <pc:docChg chg="undo redo custSel addSld delSld modSld">
      <pc:chgData name="Ewelina Barrajon-Kowalska" userId="3334aebc-b4a2-4a68-874c-ca809794225a" providerId="ADAL" clId="{6AFBB109-440B-4CD1-B611-146B0D5BA535}" dt="2024-05-22T08:11:14.029" v="865" actId="947"/>
      <pc:docMkLst>
        <pc:docMk/>
      </pc:docMkLst>
      <pc:sldChg chg="modSp mod">
        <pc:chgData name="Ewelina Barrajon-Kowalska" userId="3334aebc-b4a2-4a68-874c-ca809794225a" providerId="ADAL" clId="{6AFBB109-440B-4CD1-B611-146B0D5BA535}" dt="2024-05-22T08:05:33.281" v="856" actId="20577"/>
        <pc:sldMkLst>
          <pc:docMk/>
          <pc:sldMk cId="2760930994" sldId="258"/>
        </pc:sldMkLst>
        <pc:spChg chg="mod">
          <ac:chgData name="Ewelina Barrajon-Kowalska" userId="3334aebc-b4a2-4a68-874c-ca809794225a" providerId="ADAL" clId="{6AFBB109-440B-4CD1-B611-146B0D5BA535}" dt="2024-05-22T08:05:33.281" v="856" actId="20577"/>
          <ac:spMkLst>
            <pc:docMk/>
            <pc:sldMk cId="2760930994" sldId="258"/>
            <ac:spMk id="5" creationId="{E0872B85-0B6C-A21A-C7ED-EB6D12E6C586}"/>
          </ac:spMkLst>
        </pc:spChg>
      </pc:sldChg>
      <pc:sldChg chg="modSp mod">
        <pc:chgData name="Ewelina Barrajon-Kowalska" userId="3334aebc-b4a2-4a68-874c-ca809794225a" providerId="ADAL" clId="{6AFBB109-440B-4CD1-B611-146B0D5BA535}" dt="2024-05-22T08:05:20.738" v="854" actId="20577"/>
        <pc:sldMkLst>
          <pc:docMk/>
          <pc:sldMk cId="2665839574" sldId="260"/>
        </pc:sldMkLst>
        <pc:spChg chg="mod">
          <ac:chgData name="Ewelina Barrajon-Kowalska" userId="3334aebc-b4a2-4a68-874c-ca809794225a" providerId="ADAL" clId="{6AFBB109-440B-4CD1-B611-146B0D5BA535}" dt="2024-05-22T08:05:20.738" v="854" actId="20577"/>
          <ac:spMkLst>
            <pc:docMk/>
            <pc:sldMk cId="2665839574" sldId="260"/>
            <ac:spMk id="29" creationId="{1F80F912-D458-1371-D5D4-14287F2121A8}"/>
          </ac:spMkLst>
        </pc:spChg>
      </pc:sldChg>
      <pc:sldChg chg="del">
        <pc:chgData name="Ewelina Barrajon-Kowalska" userId="3334aebc-b4a2-4a68-874c-ca809794225a" providerId="ADAL" clId="{6AFBB109-440B-4CD1-B611-146B0D5BA535}" dt="2024-05-22T06:41:27.173" v="10" actId="2696"/>
        <pc:sldMkLst>
          <pc:docMk/>
          <pc:sldMk cId="4156941587" sldId="2147472282"/>
        </pc:sldMkLst>
      </pc:sldChg>
      <pc:sldChg chg="modSp mod">
        <pc:chgData name="Ewelina Barrajon-Kowalska" userId="3334aebc-b4a2-4a68-874c-ca809794225a" providerId="ADAL" clId="{6AFBB109-440B-4CD1-B611-146B0D5BA535}" dt="2024-05-22T08:06:07.170" v="857" actId="20577"/>
        <pc:sldMkLst>
          <pc:docMk/>
          <pc:sldMk cId="3793971872" sldId="2147472286"/>
        </pc:sldMkLst>
        <pc:spChg chg="mod">
          <ac:chgData name="Ewelina Barrajon-Kowalska" userId="3334aebc-b4a2-4a68-874c-ca809794225a" providerId="ADAL" clId="{6AFBB109-440B-4CD1-B611-146B0D5BA535}" dt="2024-05-22T08:06:07.170" v="857" actId="20577"/>
          <ac:spMkLst>
            <pc:docMk/>
            <pc:sldMk cId="3793971872" sldId="2147472286"/>
            <ac:spMk id="8" creationId="{5109861D-57C2-B38A-1D8D-38B501EC3521}"/>
          </ac:spMkLst>
        </pc:spChg>
        <pc:spChg chg="mod">
          <ac:chgData name="Ewelina Barrajon-Kowalska" userId="3334aebc-b4a2-4a68-874c-ca809794225a" providerId="ADAL" clId="{6AFBB109-440B-4CD1-B611-146B0D5BA535}" dt="2024-05-21T21:45:10.595" v="9" actId="20578"/>
          <ac:spMkLst>
            <pc:docMk/>
            <pc:sldMk cId="3793971872" sldId="2147472286"/>
            <ac:spMk id="9" creationId="{1F0F164A-DF39-5CAE-C105-4E8596601A50}"/>
          </ac:spMkLst>
        </pc:spChg>
      </pc:sldChg>
      <pc:sldChg chg="modSp mod">
        <pc:chgData name="Ewelina Barrajon-Kowalska" userId="3334aebc-b4a2-4a68-874c-ca809794225a" providerId="ADAL" clId="{6AFBB109-440B-4CD1-B611-146B0D5BA535}" dt="2024-05-22T08:04:41.122" v="852" actId="1076"/>
        <pc:sldMkLst>
          <pc:docMk/>
          <pc:sldMk cId="3430398340" sldId="2147472292"/>
        </pc:sldMkLst>
        <pc:spChg chg="mod">
          <ac:chgData name="Ewelina Barrajon-Kowalska" userId="3334aebc-b4a2-4a68-874c-ca809794225a" providerId="ADAL" clId="{6AFBB109-440B-4CD1-B611-146B0D5BA535}" dt="2024-05-22T08:04:41.122" v="852" actId="1076"/>
          <ac:spMkLst>
            <pc:docMk/>
            <pc:sldMk cId="3430398340" sldId="2147472292"/>
            <ac:spMk id="4" creationId="{48635A93-A5CE-FC28-B01B-345AE24164AB}"/>
          </ac:spMkLst>
        </pc:spChg>
      </pc:sldChg>
      <pc:sldChg chg="modSp mod">
        <pc:chgData name="Ewelina Barrajon-Kowalska" userId="3334aebc-b4a2-4a68-874c-ca809794225a" providerId="ADAL" clId="{6AFBB109-440B-4CD1-B611-146B0D5BA535}" dt="2024-05-22T07:21:56.852" v="34" actId="20577"/>
        <pc:sldMkLst>
          <pc:docMk/>
          <pc:sldMk cId="891647678" sldId="2147472297"/>
        </pc:sldMkLst>
        <pc:spChg chg="mod">
          <ac:chgData name="Ewelina Barrajon-Kowalska" userId="3334aebc-b4a2-4a68-874c-ca809794225a" providerId="ADAL" clId="{6AFBB109-440B-4CD1-B611-146B0D5BA535}" dt="2024-05-22T07:21:56.852" v="34" actId="20577"/>
          <ac:spMkLst>
            <pc:docMk/>
            <pc:sldMk cId="891647678" sldId="2147472297"/>
            <ac:spMk id="8" creationId="{40D720B8-A3DC-713D-BACB-607D01C87C70}"/>
          </ac:spMkLst>
        </pc:spChg>
      </pc:sldChg>
      <pc:sldChg chg="del">
        <pc:chgData name="Ewelina Barrajon-Kowalska" userId="3334aebc-b4a2-4a68-874c-ca809794225a" providerId="ADAL" clId="{6AFBB109-440B-4CD1-B611-146B0D5BA535}" dt="2024-05-22T06:46:02.614" v="12" actId="2696"/>
        <pc:sldMkLst>
          <pc:docMk/>
          <pc:sldMk cId="2946328930" sldId="2147472301"/>
        </pc:sldMkLst>
      </pc:sldChg>
      <pc:sldChg chg="del">
        <pc:chgData name="Ewelina Barrajon-Kowalska" userId="3334aebc-b4a2-4a68-874c-ca809794225a" providerId="ADAL" clId="{6AFBB109-440B-4CD1-B611-146B0D5BA535}" dt="2024-05-22T06:46:42.942" v="13" actId="2696"/>
        <pc:sldMkLst>
          <pc:docMk/>
          <pc:sldMk cId="2841459058" sldId="2147472302"/>
        </pc:sldMkLst>
      </pc:sldChg>
      <pc:sldChg chg="del">
        <pc:chgData name="Ewelina Barrajon-Kowalska" userId="3334aebc-b4a2-4a68-874c-ca809794225a" providerId="ADAL" clId="{6AFBB109-440B-4CD1-B611-146B0D5BA535}" dt="2024-05-22T06:47:29.017" v="14" actId="2696"/>
        <pc:sldMkLst>
          <pc:docMk/>
          <pc:sldMk cId="4067694971" sldId="2147472303"/>
        </pc:sldMkLst>
      </pc:sldChg>
      <pc:sldChg chg="modSp mod">
        <pc:chgData name="Ewelina Barrajon-Kowalska" userId="3334aebc-b4a2-4a68-874c-ca809794225a" providerId="ADAL" clId="{6AFBB109-440B-4CD1-B611-146B0D5BA535}" dt="2024-05-22T06:49:15.543" v="25" actId="20577"/>
        <pc:sldMkLst>
          <pc:docMk/>
          <pc:sldMk cId="2071537804" sldId="2147472305"/>
        </pc:sldMkLst>
        <pc:spChg chg="mod">
          <ac:chgData name="Ewelina Barrajon-Kowalska" userId="3334aebc-b4a2-4a68-874c-ca809794225a" providerId="ADAL" clId="{6AFBB109-440B-4CD1-B611-146B0D5BA535}" dt="2024-05-22T06:49:15.543" v="25" actId="20577"/>
          <ac:spMkLst>
            <pc:docMk/>
            <pc:sldMk cId="2071537804" sldId="2147472305"/>
            <ac:spMk id="4" creationId="{48635A93-A5CE-FC28-B01B-345AE24164AB}"/>
          </ac:spMkLst>
        </pc:spChg>
      </pc:sldChg>
      <pc:sldChg chg="addSp modSp mod">
        <pc:chgData name="Ewelina Barrajon-Kowalska" userId="3334aebc-b4a2-4a68-874c-ca809794225a" providerId="ADAL" clId="{6AFBB109-440B-4CD1-B611-146B0D5BA535}" dt="2024-05-22T07:42:35.389" v="729" actId="20577"/>
        <pc:sldMkLst>
          <pc:docMk/>
          <pc:sldMk cId="3391338286" sldId="2147472306"/>
        </pc:sldMkLst>
        <pc:spChg chg="mod">
          <ac:chgData name="Ewelina Barrajon-Kowalska" userId="3334aebc-b4a2-4a68-874c-ca809794225a" providerId="ADAL" clId="{6AFBB109-440B-4CD1-B611-146B0D5BA535}" dt="2024-05-22T07:42:35.389" v="729" actId="20577"/>
          <ac:spMkLst>
            <pc:docMk/>
            <pc:sldMk cId="3391338286" sldId="2147472306"/>
            <ac:spMk id="3" creationId="{E74B7366-7190-6B0A-5604-2A87A0451D01}"/>
          </ac:spMkLst>
        </pc:spChg>
        <pc:picChg chg="add mod">
          <ac:chgData name="Ewelina Barrajon-Kowalska" userId="3334aebc-b4a2-4a68-874c-ca809794225a" providerId="ADAL" clId="{6AFBB109-440B-4CD1-B611-146B0D5BA535}" dt="2024-05-22T06:50:19.441" v="26"/>
          <ac:picMkLst>
            <pc:docMk/>
            <pc:sldMk cId="3391338286" sldId="2147472306"/>
            <ac:picMk id="8" creationId="{3E7933E4-81A6-0EB8-2A6F-042F187DE679}"/>
          </ac:picMkLst>
        </pc:picChg>
      </pc:sldChg>
      <pc:sldChg chg="modSp mod">
        <pc:chgData name="Ewelina Barrajon-Kowalska" userId="3334aebc-b4a2-4a68-874c-ca809794225a" providerId="ADAL" clId="{6AFBB109-440B-4CD1-B611-146B0D5BA535}" dt="2024-05-22T08:11:14.029" v="865" actId="947"/>
        <pc:sldMkLst>
          <pc:docMk/>
          <pc:sldMk cId="1699223183" sldId="2147472307"/>
        </pc:sldMkLst>
        <pc:spChg chg="mod">
          <ac:chgData name="Ewelina Barrajon-Kowalska" userId="3334aebc-b4a2-4a68-874c-ca809794225a" providerId="ADAL" clId="{6AFBB109-440B-4CD1-B611-146B0D5BA535}" dt="2024-05-22T08:08:48.264" v="861" actId="947"/>
          <ac:spMkLst>
            <pc:docMk/>
            <pc:sldMk cId="1699223183" sldId="2147472307"/>
            <ac:spMk id="2" creationId="{7AD5B189-A83A-F395-91A6-6D0AA0EF693D}"/>
          </ac:spMkLst>
        </pc:spChg>
        <pc:spChg chg="mod">
          <ac:chgData name="Ewelina Barrajon-Kowalska" userId="3334aebc-b4a2-4a68-874c-ca809794225a" providerId="ADAL" clId="{6AFBB109-440B-4CD1-B611-146B0D5BA535}" dt="2024-05-22T08:11:14.029" v="865" actId="947"/>
          <ac:spMkLst>
            <pc:docMk/>
            <pc:sldMk cId="1699223183" sldId="2147472307"/>
            <ac:spMk id="4" creationId="{B65762F5-326C-54A9-8045-2E73CD21496C}"/>
          </ac:spMkLst>
        </pc:spChg>
        <pc:spChg chg="mod">
          <ac:chgData name="Ewelina Barrajon-Kowalska" userId="3334aebc-b4a2-4a68-874c-ca809794225a" providerId="ADAL" clId="{6AFBB109-440B-4CD1-B611-146B0D5BA535}" dt="2024-05-22T08:00:07.979" v="849" actId="20577"/>
          <ac:spMkLst>
            <pc:docMk/>
            <pc:sldMk cId="1699223183" sldId="2147472307"/>
            <ac:spMk id="7" creationId="{165AE6A3-FEBC-87E6-9661-EB28B7A0C691}"/>
          </ac:spMkLst>
        </pc:spChg>
        <pc:cxnChg chg="mod">
          <ac:chgData name="Ewelina Barrajon-Kowalska" userId="3334aebc-b4a2-4a68-874c-ca809794225a" providerId="ADAL" clId="{6AFBB109-440B-4CD1-B611-146B0D5BA535}" dt="2024-05-22T07:49:49.642" v="829" actId="1076"/>
          <ac:cxnSpMkLst>
            <pc:docMk/>
            <pc:sldMk cId="1699223183" sldId="2147472307"/>
            <ac:cxnSpMk id="6" creationId="{AE9E3229-4543-3961-26DE-41A6F23F6402}"/>
          </ac:cxnSpMkLst>
        </pc:cxnChg>
        <pc:cxnChg chg="mod">
          <ac:chgData name="Ewelina Barrajon-Kowalska" userId="3334aebc-b4a2-4a68-874c-ca809794225a" providerId="ADAL" clId="{6AFBB109-440B-4CD1-B611-146B0D5BA535}" dt="2024-05-22T07:58:16.775" v="830" actId="1076"/>
          <ac:cxnSpMkLst>
            <pc:docMk/>
            <pc:sldMk cId="1699223183" sldId="2147472307"/>
            <ac:cxnSpMk id="10" creationId="{B4637EA8-83B4-EF34-B6FB-05861D564D7D}"/>
          </ac:cxnSpMkLst>
        </pc:cxnChg>
        <pc:cxnChg chg="mod">
          <ac:chgData name="Ewelina Barrajon-Kowalska" userId="3334aebc-b4a2-4a68-874c-ca809794225a" providerId="ADAL" clId="{6AFBB109-440B-4CD1-B611-146B0D5BA535}" dt="2024-05-22T08:00:15.828" v="850" actId="1076"/>
          <ac:cxnSpMkLst>
            <pc:docMk/>
            <pc:sldMk cId="1699223183" sldId="2147472307"/>
            <ac:cxnSpMk id="11" creationId="{5B29D036-24EF-7FD7-4040-218F7910E4BB}"/>
          </ac:cxnSpMkLst>
        </pc:cxnChg>
        <pc:cxnChg chg="mod">
          <ac:chgData name="Ewelina Barrajon-Kowalska" userId="3334aebc-b4a2-4a68-874c-ca809794225a" providerId="ADAL" clId="{6AFBB109-440B-4CD1-B611-146B0D5BA535}" dt="2024-05-22T08:00:20.731" v="851" actId="1076"/>
          <ac:cxnSpMkLst>
            <pc:docMk/>
            <pc:sldMk cId="1699223183" sldId="2147472307"/>
            <ac:cxnSpMk id="12" creationId="{1471FEEE-4D20-EA66-B3F0-50F51275483C}"/>
          </ac:cxnSpMkLst>
        </pc:cxnChg>
      </pc:sldChg>
      <pc:sldChg chg="modSp mod">
        <pc:chgData name="Ewelina Barrajon-Kowalska" userId="3334aebc-b4a2-4a68-874c-ca809794225a" providerId="ADAL" clId="{6AFBB109-440B-4CD1-B611-146B0D5BA535}" dt="2024-05-21T20:34:04.317" v="7" actId="20577"/>
        <pc:sldMkLst>
          <pc:docMk/>
          <pc:sldMk cId="4268209717" sldId="2147472311"/>
        </pc:sldMkLst>
        <pc:spChg chg="mod">
          <ac:chgData name="Ewelina Barrajon-Kowalska" userId="3334aebc-b4a2-4a68-874c-ca809794225a" providerId="ADAL" clId="{6AFBB109-440B-4CD1-B611-146B0D5BA535}" dt="2024-05-21T20:34:04.317" v="7" actId="20577"/>
          <ac:spMkLst>
            <pc:docMk/>
            <pc:sldMk cId="4268209717" sldId="2147472311"/>
            <ac:spMk id="10" creationId="{87B4918F-BF69-D01C-9891-2AA11FD66ACF}"/>
          </ac:spMkLst>
        </pc:spChg>
      </pc:sldChg>
      <pc:sldChg chg="modSp add del mod delCm">
        <pc:chgData name="Ewelina Barrajon-Kowalska" userId="3334aebc-b4a2-4a68-874c-ca809794225a" providerId="ADAL" clId="{6AFBB109-440B-4CD1-B611-146B0D5BA535}" dt="2024-05-22T08:10:43.169" v="864" actId="947"/>
        <pc:sldMkLst>
          <pc:docMk/>
          <pc:sldMk cId="2014438515" sldId="2147472324"/>
        </pc:sldMkLst>
        <pc:spChg chg="mod">
          <ac:chgData name="Ewelina Barrajon-Kowalska" userId="3334aebc-b4a2-4a68-874c-ca809794225a" providerId="ADAL" clId="{6AFBB109-440B-4CD1-B611-146B0D5BA535}" dt="2024-05-22T08:06:55.236" v="859" actId="20577"/>
          <ac:spMkLst>
            <pc:docMk/>
            <pc:sldMk cId="2014438515" sldId="2147472324"/>
            <ac:spMk id="4" creationId="{A65D685B-4858-00ED-A02B-FECBE9E2C120}"/>
          </ac:spMkLst>
        </pc:spChg>
        <pc:spChg chg="mod">
          <ac:chgData name="Ewelina Barrajon-Kowalska" userId="3334aebc-b4a2-4a68-874c-ca809794225a" providerId="ADAL" clId="{6AFBB109-440B-4CD1-B611-146B0D5BA535}" dt="2024-05-22T08:10:43.169" v="864" actId="947"/>
          <ac:spMkLst>
            <pc:docMk/>
            <pc:sldMk cId="2014438515" sldId="2147472324"/>
            <ac:spMk id="5" creationId="{B361A5F7-8D1E-2F8F-598F-27363B8A5235}"/>
          </ac:spMkLst>
        </pc:spChg>
        <pc:spChg chg="mod">
          <ac:chgData name="Ewelina Barrajon-Kowalska" userId="3334aebc-b4a2-4a68-874c-ca809794225a" providerId="ADAL" clId="{6AFBB109-440B-4CD1-B611-146B0D5BA535}" dt="2024-05-22T07:40:02.129" v="699"/>
          <ac:spMkLst>
            <pc:docMk/>
            <pc:sldMk cId="2014438515" sldId="2147472324"/>
            <ac:spMk id="6" creationId="{ED024410-DB74-3397-6FCB-5F5D7A444BF1}"/>
          </ac:spMkLst>
        </pc:spChg>
        <pc:spChg chg="mod">
          <ac:chgData name="Ewelina Barrajon-Kowalska" userId="3334aebc-b4a2-4a68-874c-ca809794225a" providerId="ADAL" clId="{6AFBB109-440B-4CD1-B611-146B0D5BA535}" dt="2024-05-22T07:34:32.328" v="399" actId="20577"/>
          <ac:spMkLst>
            <pc:docMk/>
            <pc:sldMk cId="2014438515" sldId="2147472324"/>
            <ac:spMk id="18" creationId="{296333A1-F12C-52B5-E352-1F441806051F}"/>
          </ac:spMkLst>
        </pc:spChg>
        <pc:spChg chg="mod">
          <ac:chgData name="Ewelina Barrajon-Kowalska" userId="3334aebc-b4a2-4a68-874c-ca809794225a" providerId="ADAL" clId="{6AFBB109-440B-4CD1-B611-146B0D5BA535}" dt="2024-05-22T07:34:49.617" v="438" actId="20577"/>
          <ac:spMkLst>
            <pc:docMk/>
            <pc:sldMk cId="2014438515" sldId="2147472324"/>
            <ac:spMk id="19" creationId="{88247E94-4695-8655-489C-CBA670B84368}"/>
          </ac:spMkLst>
        </pc:spChg>
        <pc:extLst>
          <p:ext xmlns:p="http://schemas.openxmlformats.org/presentationml/2006/main" uri="{D6D511B9-2390-475A-947B-AFAB55BFBCF1}">
            <pc226:cmChg xmlns:pc226="http://schemas.microsoft.com/office/powerpoint/2022/06/main/command" chg="del">
              <pc226:chgData name="Ewelina Barrajon-Kowalska" userId="3334aebc-b4a2-4a68-874c-ca809794225a" providerId="ADAL" clId="{6AFBB109-440B-4CD1-B611-146B0D5BA535}" dt="2024-05-22T07:40:36.983" v="700"/>
              <pc2:cmMkLst xmlns:pc2="http://schemas.microsoft.com/office/powerpoint/2019/9/main/command">
                <pc:docMk/>
                <pc:sldMk cId="2014438515" sldId="2147472324"/>
                <pc2:cmMk id="{75252CB8-B11F-4DDE-91BA-AA08012A7E29}"/>
              </pc2:cmMkLst>
            </pc226:cmChg>
          </p:ext>
        </pc:ext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GT Walsheim Pro" panose="00000500000000000000" pitchFamily="50" charset="0"/>
              </a:defRPr>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GT Walsheim Pro" panose="00000500000000000000" pitchFamily="50" charset="0"/>
              </a:defRPr>
            </a:lvl1pPr>
          </a:lstStyle>
          <a:p>
            <a:fld id="{C0B7E5D9-19C8-4A01-B7F1-06AED4BA339B}" type="datetimeFigureOut">
              <a:rPr lang="en-US" smtClean="0"/>
              <a:pPr/>
              <a:t>6/12/2024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GT Walsheim Pro" panose="00000500000000000000" pitchFamily="50" charset="0"/>
              </a:defRPr>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GT Walsheim Pro" panose="00000500000000000000" pitchFamily="50" charset="0"/>
              </a:defRPr>
            </a:lvl1pPr>
          </a:lstStyle>
          <a:p>
            <a:fld id="{1E1259AF-60E9-4D0B-AE98-2D20DA853586}" type="slidenum">
              <a:rPr lang="en-US" smtClean="0"/>
              <a:pPr/>
              <a:t>‹#›</a:t>
            </a:fld>
            <a:endParaRPr lang="en-US"/>
          </a:p>
        </p:txBody>
      </p:sp>
    </p:spTree>
    <p:extLst>
      <p:ext uri="{BB962C8B-B14F-4D97-AF65-F5344CB8AC3E}">
        <p14:creationId xmlns:p14="http://schemas.microsoft.com/office/powerpoint/2010/main" val="37733959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GT Walsheim Pro" panose="00000500000000000000" pitchFamily="50" charset="0"/>
        <a:ea typeface="+mn-ea"/>
        <a:cs typeface="+mn-cs"/>
      </a:defRPr>
    </a:lvl1pPr>
    <a:lvl2pPr marL="457200" algn="l" defTabSz="914400" rtl="0" eaLnBrk="1" latinLnBrk="0" hangingPunct="1">
      <a:defRPr sz="1200" kern="1200">
        <a:solidFill>
          <a:schemeClr val="tx1"/>
        </a:solidFill>
        <a:latin typeface="GT Walsheim Pro" panose="00000500000000000000" pitchFamily="50" charset="0"/>
        <a:ea typeface="+mn-ea"/>
        <a:cs typeface="+mn-cs"/>
      </a:defRPr>
    </a:lvl2pPr>
    <a:lvl3pPr marL="914400" algn="l" defTabSz="914400" rtl="0" eaLnBrk="1" latinLnBrk="0" hangingPunct="1">
      <a:defRPr sz="1200" kern="1200">
        <a:solidFill>
          <a:schemeClr val="tx1"/>
        </a:solidFill>
        <a:latin typeface="GT Walsheim Pro" panose="00000500000000000000" pitchFamily="50" charset="0"/>
        <a:ea typeface="+mn-ea"/>
        <a:cs typeface="+mn-cs"/>
      </a:defRPr>
    </a:lvl3pPr>
    <a:lvl4pPr marL="1371600" algn="l" defTabSz="914400" rtl="0" eaLnBrk="1" latinLnBrk="0" hangingPunct="1">
      <a:defRPr sz="1200" kern="1200">
        <a:solidFill>
          <a:schemeClr val="tx1"/>
        </a:solidFill>
        <a:latin typeface="GT Walsheim Pro" panose="00000500000000000000" pitchFamily="50" charset="0"/>
        <a:ea typeface="+mn-ea"/>
        <a:cs typeface="+mn-cs"/>
      </a:defRPr>
    </a:lvl4pPr>
    <a:lvl5pPr marL="1828800" algn="l" defTabSz="914400" rtl="0" eaLnBrk="1" latinLnBrk="0" hangingPunct="1">
      <a:defRPr sz="1200" kern="1200">
        <a:solidFill>
          <a:schemeClr val="tx1"/>
        </a:solidFill>
        <a:latin typeface="GT Walsheim Pro" panose="00000500000000000000" pitchFamily="50"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E1259AF-60E9-4D0B-AE98-2D20DA853586}"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31585335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E1259AF-60E9-4D0B-AE98-2D20DA853586}" type="slidenum">
              <a:rPr lang="en-US" smtClean="0"/>
              <a:t>11</a:t>
            </a:fld>
            <a:endParaRPr lang="en-US" dirty="0"/>
          </a:p>
        </p:txBody>
      </p:sp>
    </p:spTree>
    <p:extLst>
      <p:ext uri="{BB962C8B-B14F-4D97-AF65-F5344CB8AC3E}">
        <p14:creationId xmlns:p14="http://schemas.microsoft.com/office/powerpoint/2010/main" val="8260922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E1259AF-60E9-4D0B-AE98-2D20DA853586}" type="slidenum">
              <a:rPr lang="en-US" smtClean="0"/>
              <a:t>12</a:t>
            </a:fld>
            <a:endParaRPr lang="en-US" dirty="0"/>
          </a:p>
        </p:txBody>
      </p:sp>
    </p:spTree>
    <p:extLst>
      <p:ext uri="{BB962C8B-B14F-4D97-AF65-F5344CB8AC3E}">
        <p14:creationId xmlns:p14="http://schemas.microsoft.com/office/powerpoint/2010/main" val="24617846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E1259AF-60E9-4D0B-AE98-2D20DA853586}" type="slidenum">
              <a:rPr lang="en-US" smtClean="0"/>
              <a:t>13</a:t>
            </a:fld>
            <a:endParaRPr lang="en-US" dirty="0"/>
          </a:p>
        </p:txBody>
      </p:sp>
    </p:spTree>
    <p:extLst>
      <p:ext uri="{BB962C8B-B14F-4D97-AF65-F5344CB8AC3E}">
        <p14:creationId xmlns:p14="http://schemas.microsoft.com/office/powerpoint/2010/main" val="11498098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E1259AF-60E9-4D0B-AE98-2D20DA853586}" type="slidenum">
              <a:rPr lang="en-US" smtClean="0"/>
              <a:t>14</a:t>
            </a:fld>
            <a:endParaRPr lang="en-US" dirty="0"/>
          </a:p>
        </p:txBody>
      </p:sp>
    </p:spTree>
    <p:extLst>
      <p:ext uri="{BB962C8B-B14F-4D97-AF65-F5344CB8AC3E}">
        <p14:creationId xmlns:p14="http://schemas.microsoft.com/office/powerpoint/2010/main" val="34007530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E1259AF-60E9-4D0B-AE98-2D20DA853586}" type="slidenum">
              <a:rPr lang="en-US" smtClean="0"/>
              <a:t>15</a:t>
            </a:fld>
            <a:endParaRPr lang="en-US" dirty="0"/>
          </a:p>
        </p:txBody>
      </p:sp>
    </p:spTree>
    <p:extLst>
      <p:ext uri="{BB962C8B-B14F-4D97-AF65-F5344CB8AC3E}">
        <p14:creationId xmlns:p14="http://schemas.microsoft.com/office/powerpoint/2010/main" val="41692982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E1259AF-60E9-4D0B-AE98-2D20DA853586}" type="slidenum">
              <a:rPr lang="en-US" smtClean="0"/>
              <a:t>16</a:t>
            </a:fld>
            <a:endParaRPr lang="en-US" dirty="0"/>
          </a:p>
        </p:txBody>
      </p:sp>
    </p:spTree>
    <p:extLst>
      <p:ext uri="{BB962C8B-B14F-4D97-AF65-F5344CB8AC3E}">
        <p14:creationId xmlns:p14="http://schemas.microsoft.com/office/powerpoint/2010/main" val="38238686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E1259AF-60E9-4D0B-AE98-2D20DA853586}" type="slidenum">
              <a:rPr lang="en-US" smtClean="0"/>
              <a:t>19</a:t>
            </a:fld>
            <a:endParaRPr lang="en-US" dirty="0"/>
          </a:p>
        </p:txBody>
      </p:sp>
    </p:spTree>
    <p:extLst>
      <p:ext uri="{BB962C8B-B14F-4D97-AF65-F5344CB8AC3E}">
        <p14:creationId xmlns:p14="http://schemas.microsoft.com/office/powerpoint/2010/main" val="16546732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E1259AF-60E9-4D0B-AE98-2D20DA853586}" type="slidenum">
              <a:rPr lang="en-US" smtClean="0"/>
              <a:t>20</a:t>
            </a:fld>
            <a:endParaRPr lang="en-US" dirty="0"/>
          </a:p>
        </p:txBody>
      </p:sp>
    </p:spTree>
    <p:extLst>
      <p:ext uri="{BB962C8B-B14F-4D97-AF65-F5344CB8AC3E}">
        <p14:creationId xmlns:p14="http://schemas.microsoft.com/office/powerpoint/2010/main" val="23316209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E1259AF-60E9-4D0B-AE98-2D20DA853586}" type="slidenum">
              <a:rPr lang="en-US" smtClean="0"/>
              <a:t>21</a:t>
            </a:fld>
            <a:endParaRPr lang="en-US" dirty="0"/>
          </a:p>
        </p:txBody>
      </p:sp>
    </p:spTree>
    <p:extLst>
      <p:ext uri="{BB962C8B-B14F-4D97-AF65-F5344CB8AC3E}">
        <p14:creationId xmlns:p14="http://schemas.microsoft.com/office/powerpoint/2010/main" val="25808397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E1259AF-60E9-4D0B-AE98-2D20DA853586}" type="slidenum">
              <a:rPr lang="en-US" smtClean="0"/>
              <a:t>22</a:t>
            </a:fld>
            <a:endParaRPr lang="en-US" dirty="0"/>
          </a:p>
        </p:txBody>
      </p:sp>
    </p:spTree>
    <p:extLst>
      <p:ext uri="{BB962C8B-B14F-4D97-AF65-F5344CB8AC3E}">
        <p14:creationId xmlns:p14="http://schemas.microsoft.com/office/powerpoint/2010/main" val="36224568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E1259AF-60E9-4D0B-AE98-2D20DA853586}" type="slidenum">
              <a:rPr lang="en-US" smtClean="0"/>
              <a:t>3</a:t>
            </a:fld>
            <a:endParaRPr lang="en-US" dirty="0"/>
          </a:p>
        </p:txBody>
      </p:sp>
    </p:spTree>
    <p:extLst>
      <p:ext uri="{BB962C8B-B14F-4D97-AF65-F5344CB8AC3E}">
        <p14:creationId xmlns:p14="http://schemas.microsoft.com/office/powerpoint/2010/main" val="19745442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E1259AF-60E9-4D0B-AE98-2D20DA853586}" type="slidenum">
              <a:rPr lang="en-US" smtClean="0"/>
              <a:t>23</a:t>
            </a:fld>
            <a:endParaRPr lang="en-US" dirty="0"/>
          </a:p>
        </p:txBody>
      </p:sp>
    </p:spTree>
    <p:extLst>
      <p:ext uri="{BB962C8B-B14F-4D97-AF65-F5344CB8AC3E}">
        <p14:creationId xmlns:p14="http://schemas.microsoft.com/office/powerpoint/2010/main" val="12813614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E1259AF-60E9-4D0B-AE98-2D20DA853586}" type="slidenum">
              <a:rPr lang="en-US" smtClean="0"/>
              <a:t>4</a:t>
            </a:fld>
            <a:endParaRPr lang="en-US" dirty="0"/>
          </a:p>
        </p:txBody>
      </p:sp>
    </p:spTree>
    <p:extLst>
      <p:ext uri="{BB962C8B-B14F-4D97-AF65-F5344CB8AC3E}">
        <p14:creationId xmlns:p14="http://schemas.microsoft.com/office/powerpoint/2010/main" val="23446240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E1259AF-60E9-4D0B-AE98-2D20DA853586}" type="slidenum">
              <a:rPr lang="en-US" smtClean="0"/>
              <a:t>5</a:t>
            </a:fld>
            <a:endParaRPr lang="en-US" dirty="0"/>
          </a:p>
        </p:txBody>
      </p:sp>
    </p:spTree>
    <p:extLst>
      <p:ext uri="{BB962C8B-B14F-4D97-AF65-F5344CB8AC3E}">
        <p14:creationId xmlns:p14="http://schemas.microsoft.com/office/powerpoint/2010/main" val="32197791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E1259AF-60E9-4D0B-AE98-2D20DA853586}" type="slidenum">
              <a:rPr lang="en-US" smtClean="0"/>
              <a:t>6</a:t>
            </a:fld>
            <a:endParaRPr lang="en-US" dirty="0"/>
          </a:p>
        </p:txBody>
      </p:sp>
    </p:spTree>
    <p:extLst>
      <p:ext uri="{BB962C8B-B14F-4D97-AF65-F5344CB8AC3E}">
        <p14:creationId xmlns:p14="http://schemas.microsoft.com/office/powerpoint/2010/main" val="29194877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E1259AF-60E9-4D0B-AE98-2D20DA853586}" type="slidenum">
              <a:rPr lang="en-US" smtClean="0"/>
              <a:t>7</a:t>
            </a:fld>
            <a:endParaRPr lang="en-US" dirty="0"/>
          </a:p>
        </p:txBody>
      </p:sp>
    </p:spTree>
    <p:extLst>
      <p:ext uri="{BB962C8B-B14F-4D97-AF65-F5344CB8AC3E}">
        <p14:creationId xmlns:p14="http://schemas.microsoft.com/office/powerpoint/2010/main" val="28872792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E1259AF-60E9-4D0B-AE98-2D20DA853586}" type="slidenum">
              <a:rPr lang="en-US" smtClean="0"/>
              <a:t>8</a:t>
            </a:fld>
            <a:endParaRPr lang="en-US" dirty="0"/>
          </a:p>
        </p:txBody>
      </p:sp>
    </p:spTree>
    <p:extLst>
      <p:ext uri="{BB962C8B-B14F-4D97-AF65-F5344CB8AC3E}">
        <p14:creationId xmlns:p14="http://schemas.microsoft.com/office/powerpoint/2010/main" val="41565694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E1259AF-60E9-4D0B-AE98-2D20DA853586}" type="slidenum">
              <a:rPr lang="en-US" smtClean="0"/>
              <a:t>9</a:t>
            </a:fld>
            <a:endParaRPr lang="en-US" dirty="0"/>
          </a:p>
        </p:txBody>
      </p:sp>
    </p:spTree>
    <p:extLst>
      <p:ext uri="{BB962C8B-B14F-4D97-AF65-F5344CB8AC3E}">
        <p14:creationId xmlns:p14="http://schemas.microsoft.com/office/powerpoint/2010/main" val="42804690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E1259AF-60E9-4D0B-AE98-2D20DA853586}" type="slidenum">
              <a:rPr lang="en-US" smtClean="0"/>
              <a:t>10</a:t>
            </a:fld>
            <a:endParaRPr lang="en-US" dirty="0"/>
          </a:p>
        </p:txBody>
      </p:sp>
    </p:spTree>
    <p:extLst>
      <p:ext uri="{BB962C8B-B14F-4D97-AF65-F5344CB8AC3E}">
        <p14:creationId xmlns:p14="http://schemas.microsoft.com/office/powerpoint/2010/main" val="221602216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3.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3.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3.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3.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3.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3.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3.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3.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2.png"/><Relationship Id="rId1" Type="http://schemas.openxmlformats.org/officeDocument/2006/relationships/slideMaster" Target="../slideMasters/slideMaster3.xml"/></Relationships>
</file>

<file path=ppt/slideLayouts/_rels/slideLayout1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1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2.png"/><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2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2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31.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23.png"/><Relationship Id="rId1" Type="http://schemas.openxmlformats.org/officeDocument/2006/relationships/slideMaster" Target="../slideMasters/slideMaster3.xml"/></Relationships>
</file>

<file path=ppt/slideLayouts/_rels/slideLayout132.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23.png"/><Relationship Id="rId1" Type="http://schemas.openxmlformats.org/officeDocument/2006/relationships/slideMaster" Target="../slideMasters/slideMaster3.xml"/></Relationships>
</file>

<file path=ppt/slideLayouts/_rels/slideLayout133.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23.png"/><Relationship Id="rId1" Type="http://schemas.openxmlformats.org/officeDocument/2006/relationships/slideMaster" Target="../slideMasters/slideMaster3.xml"/></Relationships>
</file>

<file path=ppt/slideLayouts/_rels/slideLayout134.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23.png"/><Relationship Id="rId1" Type="http://schemas.openxmlformats.org/officeDocument/2006/relationships/slideMaster" Target="../slideMasters/slideMaster3.xml"/></Relationships>
</file>

<file path=ppt/slideLayouts/_rels/slideLayout135.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23.png"/><Relationship Id="rId1" Type="http://schemas.openxmlformats.org/officeDocument/2006/relationships/slideMaster" Target="../slideMasters/slideMaster3.xml"/></Relationships>
</file>

<file path=ppt/slideLayouts/_rels/slideLayout13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13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3.xml"/></Relationships>
</file>

<file path=ppt/slideLayouts/_rels/slideLayout138.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image" Target="../media/image24.emf"/><Relationship Id="rId4" Type="http://schemas.openxmlformats.org/officeDocument/2006/relationships/oleObject" Target="../embeddings/oleObject1.bin"/></Relationships>
</file>

<file path=ppt/slideLayouts/_rels/slideLayout13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2.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4.xml"/><Relationship Id="rId1" Type="http://schemas.openxmlformats.org/officeDocument/2006/relationships/tags" Target="../tags/tag3.xml"/><Relationship Id="rId5" Type="http://schemas.openxmlformats.org/officeDocument/2006/relationships/image" Target="../media/image24.emf"/><Relationship Id="rId4" Type="http://schemas.openxmlformats.org/officeDocument/2006/relationships/oleObject" Target="../embeddings/oleObject2.bin"/></Relationships>
</file>

<file path=ppt/slideLayouts/_rels/slideLayout14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3.xml"/><Relationship Id="rId1" Type="http://schemas.openxmlformats.org/officeDocument/2006/relationships/tags" Target="../tags/tag5.xml"/><Relationship Id="rId4" Type="http://schemas.openxmlformats.org/officeDocument/2006/relationships/image" Target="../media/image26.emf"/></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3.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3.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3.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Master" Target="../slideMasters/slideMaster3.xml"/></Relationships>
</file>

<file path=ppt/slideLayouts/_rels/slideLayout16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Master" Target="../slideMasters/slideMaster3.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Master" Target="../slideMasters/slideMaster3.xml"/></Relationships>
</file>

<file path=ppt/slideLayouts/_rels/slideLayout16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Master" Target="../slideMasters/slideMaster3.xml"/></Relationships>
</file>

<file path=ppt/slideLayouts/_rels/slideLayout168.xml.rels><?xml version="1.0" encoding="UTF-8" standalone="yes"?>
<Relationships xmlns="http://schemas.openxmlformats.org/package/2006/relationships"><Relationship Id="rId3" Type="http://schemas.microsoft.com/office/2007/relationships/hdphoto" Target="../media/hdphoto7.wdp"/><Relationship Id="rId2" Type="http://schemas.openxmlformats.org/officeDocument/2006/relationships/image" Target="../media/image34.png"/><Relationship Id="rId1" Type="http://schemas.openxmlformats.org/officeDocument/2006/relationships/slideMaster" Target="../slideMasters/slideMaster3.xml"/></Relationships>
</file>

<file path=ppt/slideLayouts/_rels/slideLayout169.xml.rels><?xml version="1.0" encoding="UTF-8" standalone="yes"?>
<Relationships xmlns="http://schemas.openxmlformats.org/package/2006/relationships"><Relationship Id="rId3" Type="http://schemas.microsoft.com/office/2007/relationships/hdphoto" Target="../media/hdphoto8.wdp"/><Relationship Id="rId2" Type="http://schemas.openxmlformats.org/officeDocument/2006/relationships/image" Target="../media/image34.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3" Type="http://schemas.microsoft.com/office/2007/relationships/hdphoto" Target="../media/hdphoto9.wdp"/><Relationship Id="rId2" Type="http://schemas.openxmlformats.org/officeDocument/2006/relationships/image" Target="../media/image34.png"/><Relationship Id="rId1" Type="http://schemas.openxmlformats.org/officeDocument/2006/relationships/slideMaster" Target="../slideMasters/slideMaster3.xml"/></Relationships>
</file>

<file path=ppt/slideLayouts/_rels/slideLayout171.xml.rels><?xml version="1.0" encoding="UTF-8" standalone="yes"?>
<Relationships xmlns="http://schemas.openxmlformats.org/package/2006/relationships"><Relationship Id="rId3" Type="http://schemas.microsoft.com/office/2007/relationships/hdphoto" Target="../media/hdphoto10.wdp"/><Relationship Id="rId2" Type="http://schemas.openxmlformats.org/officeDocument/2006/relationships/image" Target="../media/image34.png"/><Relationship Id="rId1" Type="http://schemas.openxmlformats.org/officeDocument/2006/relationships/slideMaster" Target="../slideMasters/slideMaster3.xml"/></Relationships>
</file>

<file path=ppt/slideLayouts/_rels/slideLayout172.xml.rels><?xml version="1.0" encoding="UTF-8" standalone="yes"?>
<Relationships xmlns="http://schemas.openxmlformats.org/package/2006/relationships"><Relationship Id="rId3" Type="http://schemas.microsoft.com/office/2007/relationships/hdphoto" Target="../media/hdphoto11.wdp"/><Relationship Id="rId2" Type="http://schemas.openxmlformats.org/officeDocument/2006/relationships/image" Target="../media/image34.png"/><Relationship Id="rId1" Type="http://schemas.openxmlformats.org/officeDocument/2006/relationships/slideMaster" Target="../slideMasters/slideMaster3.xml"/></Relationships>
</file>

<file path=ppt/slideLayouts/_rels/slideLayout17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Master" Target="../slideMasters/slideMaster3.xml"/></Relationships>
</file>

<file path=ppt/slideLayouts/_rels/slideLayout17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Master" Target="../slideMasters/slideMaster3.xml"/></Relationships>
</file>

<file path=ppt/slideLayouts/_rels/slideLayout17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Master" Target="../slideMasters/slideMaster3.xml"/></Relationships>
</file>

<file path=ppt/slideLayouts/_rels/slideLayout17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3.xml"/></Relationships>
</file>

<file path=ppt/slideLayouts/_rels/slideLayout17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Master" Target="../slideMasters/slideMaster3.xml"/></Relationships>
</file>

<file path=ppt/slideLayouts/_rels/slideLayout178.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3.xml"/></Relationships>
</file>

<file path=ppt/slideLayouts/_rels/slideLayout17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3.xml"/></Relationships>
</file>

<file path=ppt/slideLayouts/_rels/slideLayout18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3.xml"/></Relationships>
</file>

<file path=ppt/slideLayouts/_rels/slideLayout18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3.xml"/></Relationships>
</file>

<file path=ppt/slideLayouts/_rels/slideLayout18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3.xml"/></Relationships>
</file>

<file path=ppt/slideLayouts/_rels/slideLayout18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Master" Target="../slideMasters/slideMaster3.xml"/></Relationships>
</file>

<file path=ppt/slideLayouts/_rels/slideLayout18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3.xml"/></Relationships>
</file>

<file path=ppt/slideLayouts/_rels/slideLayout186.xml.rels><?xml version="1.0" encoding="UTF-8" standalone="yes"?>
<Relationships xmlns="http://schemas.openxmlformats.org/package/2006/relationships"><Relationship Id="rId3" Type="http://schemas.microsoft.com/office/2007/relationships/hdphoto" Target="../media/hdphoto12.wdp"/><Relationship Id="rId2" Type="http://schemas.openxmlformats.org/officeDocument/2006/relationships/image" Target="../media/image43.png"/><Relationship Id="rId1" Type="http://schemas.openxmlformats.org/officeDocument/2006/relationships/slideMaster" Target="../slideMasters/slideMaster3.xml"/></Relationships>
</file>

<file path=ppt/slideLayouts/_rels/slideLayout18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Master" Target="../slideMasters/slideMaster3.xml"/></Relationships>
</file>

<file path=ppt/slideLayouts/_rels/slideLayout188.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Master" Target="../slideMasters/slideMaster3.xml"/></Relationships>
</file>

<file path=ppt/slideLayouts/_rels/slideLayout18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40.png"/><Relationship Id="rId1" Type="http://schemas.openxmlformats.org/officeDocument/2006/relationships/slideMaster" Target="../slideMasters/slideMaster3.xml"/></Relationships>
</file>

<file path=ppt/slideLayouts/_rels/slideLayout19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19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19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194.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Master" Target="../slideMasters/slideMaster3.xml"/></Relationships>
</file>

<file path=ppt/slideLayouts/_rels/slideLayout195.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Master" Target="../slideMasters/slideMaster3.xml"/></Relationships>
</file>

<file path=ppt/slideLayouts/_rels/slideLayout19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3.xml"/></Relationships>
</file>

<file path=ppt/slideLayouts/_rels/slideLayout19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40.png"/><Relationship Id="rId1" Type="http://schemas.openxmlformats.org/officeDocument/2006/relationships/slideMaster" Target="../slideMasters/slideMaster3.xml"/></Relationships>
</file>

<file path=ppt/slideLayouts/_rels/slideLayout198.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Master" Target="../slideMasters/slideMaster3.xml"/></Relationships>
</file>

<file path=ppt/slideLayouts/_rels/slideLayout19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Master" Target="../slideMasters/slideMaster3.xml"/></Relationships>
</file>

<file path=ppt/slideLayouts/_rels/slideLayout201.xml.rels><?xml version="1.0" encoding="UTF-8" standalone="yes"?>
<Relationships xmlns="http://schemas.openxmlformats.org/package/2006/relationships"><Relationship Id="rId3" Type="http://schemas.microsoft.com/office/2007/relationships/hdphoto" Target="../media/hdphoto13.wdp"/><Relationship Id="rId2" Type="http://schemas.openxmlformats.org/officeDocument/2006/relationships/image" Target="../media/image47.png"/><Relationship Id="rId1" Type="http://schemas.openxmlformats.org/officeDocument/2006/relationships/slideMaster" Target="../slideMasters/slideMaster3.xml"/></Relationships>
</file>

<file path=ppt/slideLayouts/_rels/slideLayout202.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Master" Target="../slideMasters/slideMaster3.xml"/></Relationships>
</file>

<file path=ppt/slideLayouts/_rels/slideLayout20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3.xml"/></Relationships>
</file>

<file path=ppt/slideLayouts/_rels/slideLayout20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3.xml"/></Relationships>
</file>

<file path=ppt/slideLayouts/_rels/slideLayout20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3.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3.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3.xml"/></Relationships>
</file>

<file path=ppt/slideLayouts/_rels/slideLayout21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40.png"/><Relationship Id="rId1" Type="http://schemas.openxmlformats.org/officeDocument/2006/relationships/slideMaster" Target="../slideMasters/slideMaster3.xml"/></Relationships>
</file>

<file path=ppt/slideLayouts/_rels/slideLayout212.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Master" Target="../slideMasters/slideMaster3.xml"/></Relationships>
</file>

<file path=ppt/slideLayouts/_rels/slideLayout21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3.xml"/></Relationships>
</file>

<file path=ppt/slideLayouts/_rels/slideLayout21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Master" Target="../slideMasters/slideMaster3.xml"/></Relationships>
</file>

<file path=ppt/slideLayouts/_rels/slideLayout215.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Master" Target="../slideMasters/slideMaster3.xml"/></Relationships>
</file>

<file path=ppt/slideLayouts/_rels/slideLayout216.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Master" Target="../slideMasters/slideMaster3.xml"/></Relationships>
</file>

<file path=ppt/slideLayouts/_rels/slideLayout217.xml.rels><?xml version="1.0" encoding="UTF-8" standalone="yes"?>
<Relationships xmlns="http://schemas.openxmlformats.org/package/2006/relationships"><Relationship Id="rId2" Type="http://schemas.openxmlformats.org/officeDocument/2006/relationships/image" Target="../media/image48.emf"/><Relationship Id="rId1" Type="http://schemas.openxmlformats.org/officeDocument/2006/relationships/slideMaster" Target="../slideMasters/slideMaster3.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9.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6.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Master" Target="../slideMasters/slideMaster3.xml"/></Relationships>
</file>

<file path=ppt/slideLayouts/_rels/slideLayout227.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Master" Target="../slideMasters/slideMaster3.xml"/></Relationships>
</file>

<file path=ppt/slideLayouts/_rels/slideLayout228.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Master" Target="../slideMasters/slideMaster3.xml"/></Relationships>
</file>

<file path=ppt/slideLayouts/_rels/slideLayout22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0.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3.xml"/></Relationships>
</file>

<file path=ppt/slideLayouts/_rels/slideLayout231.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3.xml"/></Relationships>
</file>

<file path=ppt/slideLayouts/_rels/slideLayout232.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3.xml"/></Relationships>
</file>

<file path=ppt/slideLayouts/_rels/slideLayout233.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3.xml"/></Relationships>
</file>

<file path=ppt/slideLayouts/_rels/slideLayout234.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3.xml"/></Relationships>
</file>

<file path=ppt/slideLayouts/_rels/slideLayout235.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3.xml"/></Relationships>
</file>

<file path=ppt/slideLayouts/_rels/slideLayout236.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Master" Target="../slideMasters/slideMaster3.xml"/></Relationships>
</file>

<file path=ppt/slideLayouts/_rels/slideLayout23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Master" Target="../slideMasters/slideMaster3.xml"/></Relationships>
</file>

<file path=ppt/slideLayouts/_rels/slideLayout238.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3.xml"/></Relationships>
</file>

<file path=ppt/slideLayouts/_rels/slideLayout239.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0.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3.xml"/></Relationships>
</file>

<file path=ppt/slideLayouts/_rels/slideLayout241.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3.xml"/></Relationships>
</file>

<file path=ppt/slideLayouts/_rels/slideLayout242.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3.xml"/></Relationships>
</file>

<file path=ppt/slideLayouts/_rels/slideLayout243.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3.xml"/></Relationships>
</file>

<file path=ppt/slideLayouts/_rels/slideLayout244.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Master" Target="../slideMasters/slideMaster3.xml"/></Relationships>
</file>

<file path=ppt/slideLayouts/_rels/slideLayout24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46.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Master" Target="../slideMasters/slideMaster3.xml"/></Relationships>
</file>

<file path=ppt/slideLayouts/_rels/slideLayout24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25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5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5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53.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Master" Target="../slideMasters/slideMaster3.xml"/></Relationships>
</file>

<file path=ppt/slideLayouts/_rels/slideLayout254.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Master" Target="../slideMasters/slideMaster3.xml"/></Relationships>
</file>

<file path=ppt/slideLayouts/_rels/slideLayout25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5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61.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Master" Target="../slideMasters/slideMaster3.xml"/></Relationships>
</file>

<file path=ppt/slideLayouts/_rels/slideLayout26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49.png"/><Relationship Id="rId1" Type="http://schemas.openxmlformats.org/officeDocument/2006/relationships/slideMaster" Target="../slideMasters/slideMaster3.xml"/></Relationships>
</file>

<file path=ppt/slideLayouts/_rels/slideLayout26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6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6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6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6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6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6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7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7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77.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Master" Target="../slideMasters/slideMaster3.xml"/></Relationships>
</file>

<file path=ppt/slideLayouts/_rels/slideLayout278.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Master" Target="../slideMasters/slideMaster3.xml"/></Relationships>
</file>

<file path=ppt/slideLayouts/_rels/slideLayout27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49.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8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8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8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8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8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3.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3.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Welcome">
  <p:cSld name="Welcome">
    <p:spTree>
      <p:nvGrpSpPr>
        <p:cNvPr id="1" name="Shape 12"/>
        <p:cNvGrpSpPr/>
        <p:nvPr/>
      </p:nvGrpSpPr>
      <p:grpSpPr>
        <a:xfrm>
          <a:off x="0" y="0"/>
          <a:ext cx="0" cy="0"/>
          <a:chOff x="0" y="0"/>
          <a:chExt cx="0" cy="0"/>
        </a:xfrm>
      </p:grpSpPr>
      <p:pic>
        <p:nvPicPr>
          <p:cNvPr id="13" name="Google Shape;13;p58"/>
          <p:cNvPicPr preferRelativeResize="0"/>
          <p:nvPr/>
        </p:nvPicPr>
        <p:blipFill rotWithShape="1">
          <a:blip r:embed="rId2">
            <a:alphaModFix/>
          </a:blip>
          <a:srcRect/>
          <a:stretch/>
        </p:blipFill>
        <p:spPr>
          <a:xfrm>
            <a:off x="0" y="1674"/>
            <a:ext cx="12192000" cy="6854653"/>
          </a:xfrm>
          <a:prstGeom prst="rect">
            <a:avLst/>
          </a:prstGeom>
          <a:noFill/>
          <a:ln>
            <a:noFill/>
          </a:ln>
        </p:spPr>
      </p:pic>
    </p:spTree>
    <p:extLst>
      <p:ext uri="{BB962C8B-B14F-4D97-AF65-F5344CB8AC3E}">
        <p14:creationId xmlns:p14="http://schemas.microsoft.com/office/powerpoint/2010/main" val="15329220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End">
  <p:cSld name="End">
    <p:spTree>
      <p:nvGrpSpPr>
        <p:cNvPr id="1" name="Shape 36"/>
        <p:cNvGrpSpPr/>
        <p:nvPr/>
      </p:nvGrpSpPr>
      <p:grpSpPr>
        <a:xfrm>
          <a:off x="0" y="0"/>
          <a:ext cx="0" cy="0"/>
          <a:chOff x="0" y="0"/>
          <a:chExt cx="0" cy="0"/>
        </a:xfrm>
      </p:grpSpPr>
      <p:pic>
        <p:nvPicPr>
          <p:cNvPr id="37" name="Google Shape;37;p69"/>
          <p:cNvPicPr preferRelativeResize="0"/>
          <p:nvPr/>
        </p:nvPicPr>
        <p:blipFill rotWithShape="1">
          <a:blip r:embed="rId2">
            <a:alphaModFix/>
          </a:blip>
          <a:srcRect/>
          <a:stretch/>
        </p:blipFill>
        <p:spPr>
          <a:xfrm>
            <a:off x="0" y="1674"/>
            <a:ext cx="12192000" cy="6854653"/>
          </a:xfrm>
          <a:prstGeom prst="rect">
            <a:avLst/>
          </a:prstGeom>
          <a:noFill/>
          <a:ln>
            <a:noFill/>
          </a:ln>
        </p:spPr>
      </p:pic>
    </p:spTree>
    <p:extLst>
      <p:ext uri="{BB962C8B-B14F-4D97-AF65-F5344CB8AC3E}">
        <p14:creationId xmlns:p14="http://schemas.microsoft.com/office/powerpoint/2010/main" val="2658606398"/>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73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FD7A52B9-D902-EF46-97DB-10A9BFE6270B}"/>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pic>
        <p:nvPicPr>
          <p:cNvPr id="14" name="Picture 13">
            <a:extLst>
              <a:ext uri="{FF2B5EF4-FFF2-40B4-BE49-F238E27FC236}">
                <a16:creationId xmlns:a16="http://schemas.microsoft.com/office/drawing/2014/main" id="{EA3016EE-9F19-1C48-A9A3-F0AD598C3D4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4" name="Table Placeholder 3">
            <a:extLst>
              <a:ext uri="{FF2B5EF4-FFF2-40B4-BE49-F238E27FC236}">
                <a16:creationId xmlns:a16="http://schemas.microsoft.com/office/drawing/2014/main" id="{A02FC1CE-CE61-1D4B-9F49-B1516F4FEE3D}"/>
              </a:ext>
            </a:extLst>
          </p:cNvPr>
          <p:cNvSpPr>
            <a:spLocks noGrp="1"/>
          </p:cNvSpPr>
          <p:nvPr>
            <p:ph type="tbl" sz="quarter" idx="22"/>
          </p:nvPr>
        </p:nvSpPr>
        <p:spPr>
          <a:xfrm>
            <a:off x="6096002" y="2607656"/>
            <a:ext cx="5362383" cy="3069245"/>
          </a:xfrm>
          <a:prstGeom prst="rect">
            <a:avLst/>
          </a:prstGeom>
        </p:spPr>
        <p:txBody>
          <a:bodyPr>
            <a:normAutofit/>
          </a:bodyPr>
          <a:lstStyle>
            <a:lvl1pPr marL="0" indent="0">
              <a:buNone/>
              <a:defRPr sz="2400">
                <a:latin typeface="Arial" panose="020B0604020202020204" pitchFamily="34" charset="0"/>
                <a:cs typeface="Arial" panose="020B0604020202020204" pitchFamily="34" charset="0"/>
              </a:defRPr>
            </a:lvl1pPr>
          </a:lstStyle>
          <a:p>
            <a:endParaRPr lang="en-US"/>
          </a:p>
        </p:txBody>
      </p:sp>
      <p:sp>
        <p:nvSpPr>
          <p:cNvPr id="10" name="Text Placeholder 2">
            <a:extLst>
              <a:ext uri="{FF2B5EF4-FFF2-40B4-BE49-F238E27FC236}">
                <a16:creationId xmlns:a16="http://schemas.microsoft.com/office/drawing/2014/main" id="{50580A7C-0D20-5945-9F92-311645033C93}"/>
              </a:ext>
            </a:extLst>
          </p:cNvPr>
          <p:cNvSpPr>
            <a:spLocks noGrp="1"/>
          </p:cNvSpPr>
          <p:nvPr>
            <p:ph type="body" sz="quarter" idx="23" hasCustomPrompt="1"/>
          </p:nvPr>
        </p:nvSpPr>
        <p:spPr>
          <a:xfrm>
            <a:off x="1394898" y="3449454"/>
            <a:ext cx="2771786" cy="2227447"/>
          </a:xfrm>
          <a:prstGeom prst="rect">
            <a:avLst/>
          </a:prstGeom>
        </p:spPr>
        <p:txBody>
          <a:bodyPr>
            <a:normAutofit/>
          </a:bodyPr>
          <a:lstStyle>
            <a:lvl1pPr marL="0" indent="0">
              <a:lnSpc>
                <a:spcPct val="150000"/>
              </a:lnSpc>
              <a:buNone/>
              <a:defRPr sz="900">
                <a:solidFill>
                  <a:srgbClr val="73783F"/>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281104497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74_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17B2FC9-B0C2-5145-ACA7-DAF2E4D09750}"/>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pic>
        <p:nvPicPr>
          <p:cNvPr id="11" name="Picture 10">
            <a:extLst>
              <a:ext uri="{FF2B5EF4-FFF2-40B4-BE49-F238E27FC236}">
                <a16:creationId xmlns:a16="http://schemas.microsoft.com/office/drawing/2014/main" id="{C632A663-DF5E-154E-9EC1-4E44AC1EBA5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4" name="Table Placeholder 3">
            <a:extLst>
              <a:ext uri="{FF2B5EF4-FFF2-40B4-BE49-F238E27FC236}">
                <a16:creationId xmlns:a16="http://schemas.microsoft.com/office/drawing/2014/main" id="{A02FC1CE-CE61-1D4B-9F49-B1516F4FEE3D}"/>
              </a:ext>
            </a:extLst>
          </p:cNvPr>
          <p:cNvSpPr>
            <a:spLocks noGrp="1"/>
          </p:cNvSpPr>
          <p:nvPr>
            <p:ph type="tbl" sz="quarter" idx="22"/>
          </p:nvPr>
        </p:nvSpPr>
        <p:spPr>
          <a:xfrm>
            <a:off x="6096002" y="2607656"/>
            <a:ext cx="5362383" cy="3069245"/>
          </a:xfrm>
          <a:prstGeom prst="rect">
            <a:avLst/>
          </a:prstGeom>
        </p:spPr>
        <p:txBody>
          <a:bodyPr>
            <a:normAutofit/>
          </a:bodyPr>
          <a:lstStyle>
            <a:lvl1pPr marL="0" indent="0">
              <a:buNone/>
              <a:defRPr sz="2400">
                <a:latin typeface="Arial" panose="020B0604020202020204" pitchFamily="34" charset="0"/>
                <a:cs typeface="Arial" panose="020B0604020202020204" pitchFamily="34" charset="0"/>
              </a:defRPr>
            </a:lvl1pPr>
          </a:lstStyle>
          <a:p>
            <a:endParaRPr lang="en-US"/>
          </a:p>
        </p:txBody>
      </p:sp>
      <p:sp>
        <p:nvSpPr>
          <p:cNvPr id="14" name="Text Placeholder 2">
            <a:extLst>
              <a:ext uri="{FF2B5EF4-FFF2-40B4-BE49-F238E27FC236}">
                <a16:creationId xmlns:a16="http://schemas.microsoft.com/office/drawing/2014/main" id="{D6650A40-3842-A24D-8D75-41D5CE25BF14}"/>
              </a:ext>
            </a:extLst>
          </p:cNvPr>
          <p:cNvSpPr>
            <a:spLocks noGrp="1"/>
          </p:cNvSpPr>
          <p:nvPr>
            <p:ph type="body" sz="quarter" idx="23" hasCustomPrompt="1"/>
          </p:nvPr>
        </p:nvSpPr>
        <p:spPr>
          <a:xfrm>
            <a:off x="1394898" y="3449454"/>
            <a:ext cx="2771786" cy="2227447"/>
          </a:xfrm>
          <a:prstGeom prst="rect">
            <a:avLst/>
          </a:prstGeom>
        </p:spPr>
        <p:txBody>
          <a:bodyPr>
            <a:normAutofit/>
          </a:bodyPr>
          <a:lstStyle>
            <a:lvl1pPr marL="0" indent="0">
              <a:lnSpc>
                <a:spcPct val="150000"/>
              </a:lnSpc>
              <a:buNone/>
              <a:defRPr sz="900">
                <a:solidFill>
                  <a:srgbClr val="2C5358"/>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356015918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75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0BD254E8-2207-9049-A992-A009433159F9}"/>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4" name="Table Placeholder 3">
            <a:extLst>
              <a:ext uri="{FF2B5EF4-FFF2-40B4-BE49-F238E27FC236}">
                <a16:creationId xmlns:a16="http://schemas.microsoft.com/office/drawing/2014/main" id="{A02FC1CE-CE61-1D4B-9F49-B1516F4FEE3D}"/>
              </a:ext>
            </a:extLst>
          </p:cNvPr>
          <p:cNvSpPr>
            <a:spLocks noGrp="1"/>
          </p:cNvSpPr>
          <p:nvPr>
            <p:ph type="tbl" sz="quarter" idx="22"/>
          </p:nvPr>
        </p:nvSpPr>
        <p:spPr>
          <a:xfrm>
            <a:off x="6096002" y="2607656"/>
            <a:ext cx="5362383" cy="3069245"/>
          </a:xfrm>
          <a:prstGeom prst="rect">
            <a:avLst/>
          </a:prstGeom>
        </p:spPr>
        <p:txBody>
          <a:bodyPr>
            <a:normAutofit/>
          </a:bodyPr>
          <a:lstStyle>
            <a:lvl1pPr marL="0" indent="0">
              <a:buNone/>
              <a:defRPr sz="2400">
                <a:latin typeface="Arial" panose="020B0604020202020204" pitchFamily="34" charset="0"/>
                <a:cs typeface="Arial" panose="020B0604020202020204" pitchFamily="34" charset="0"/>
              </a:defRPr>
            </a:lvl1pPr>
          </a:lstStyle>
          <a:p>
            <a:endParaRPr lang="en-US"/>
          </a:p>
        </p:txBody>
      </p:sp>
      <p:pic>
        <p:nvPicPr>
          <p:cNvPr id="20" name="Picture 19">
            <a:extLst>
              <a:ext uri="{FF2B5EF4-FFF2-40B4-BE49-F238E27FC236}">
                <a16:creationId xmlns:a16="http://schemas.microsoft.com/office/drawing/2014/main" id="{FC0DF8AF-4D1A-DB47-81FD-5488EE905F9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7292"/>
            <a:ext cx="453348" cy="160020"/>
          </a:xfrm>
          <a:prstGeom prst="rect">
            <a:avLst/>
          </a:prstGeom>
        </p:spPr>
      </p:pic>
      <p:sp>
        <p:nvSpPr>
          <p:cNvPr id="10" name="Text Placeholder 2">
            <a:extLst>
              <a:ext uri="{FF2B5EF4-FFF2-40B4-BE49-F238E27FC236}">
                <a16:creationId xmlns:a16="http://schemas.microsoft.com/office/drawing/2014/main" id="{36CDB48C-8DE0-FF4B-AE01-CE726C00858F}"/>
              </a:ext>
            </a:extLst>
          </p:cNvPr>
          <p:cNvSpPr>
            <a:spLocks noGrp="1"/>
          </p:cNvSpPr>
          <p:nvPr>
            <p:ph type="body" sz="quarter" idx="23" hasCustomPrompt="1"/>
          </p:nvPr>
        </p:nvSpPr>
        <p:spPr>
          <a:xfrm>
            <a:off x="1394898" y="3449454"/>
            <a:ext cx="2771786" cy="2227447"/>
          </a:xfrm>
          <a:prstGeom prst="rect">
            <a:avLst/>
          </a:prstGeom>
        </p:spPr>
        <p:txBody>
          <a:bodyPr>
            <a:normAutofit/>
          </a:bodyPr>
          <a:lstStyle>
            <a:lvl1pPr marL="0" indent="0">
              <a:lnSpc>
                <a:spcPct val="150000"/>
              </a:lnSpc>
              <a:buNone/>
              <a:defRPr sz="900">
                <a:solidFill>
                  <a:srgbClr val="65655D"/>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188505082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76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3" name="Chart Placeholder 2">
            <a:extLst>
              <a:ext uri="{FF2B5EF4-FFF2-40B4-BE49-F238E27FC236}">
                <a16:creationId xmlns:a16="http://schemas.microsoft.com/office/drawing/2014/main" id="{B36C8AE8-FE16-DF46-B477-97085CF14E53}"/>
              </a:ext>
            </a:extLst>
          </p:cNvPr>
          <p:cNvSpPr>
            <a:spLocks noGrp="1"/>
          </p:cNvSpPr>
          <p:nvPr>
            <p:ph type="chart" sz="quarter" idx="22"/>
          </p:nvPr>
        </p:nvSpPr>
        <p:spPr>
          <a:xfrm>
            <a:off x="6096002" y="2357439"/>
            <a:ext cx="5522763" cy="3457575"/>
          </a:xfrm>
          <a:prstGeom prst="rect">
            <a:avLst/>
          </a:prstGeom>
        </p:spPr>
        <p:txBody>
          <a:bodyPr>
            <a:normAutofit/>
          </a:bodyPr>
          <a:lstStyle>
            <a:lvl1pPr marL="0" indent="0">
              <a:buNone/>
              <a:defRPr sz="2400">
                <a:solidFill>
                  <a:schemeClr val="bg1"/>
                </a:solidFill>
                <a:latin typeface="Arial" panose="020B0604020202020204" pitchFamily="34" charset="0"/>
                <a:cs typeface="Arial" panose="020B0604020202020204" pitchFamily="34" charset="0"/>
              </a:defRPr>
            </a:lvl1pPr>
          </a:lstStyle>
          <a:p>
            <a:endParaRPr lang="en-US"/>
          </a:p>
        </p:txBody>
      </p:sp>
      <p:sp>
        <p:nvSpPr>
          <p:cNvPr id="11" name="Text Placeholder 2">
            <a:extLst>
              <a:ext uri="{FF2B5EF4-FFF2-40B4-BE49-F238E27FC236}">
                <a16:creationId xmlns:a16="http://schemas.microsoft.com/office/drawing/2014/main" id="{18A09313-D43E-A14D-AF93-2939FBD878B7}"/>
              </a:ext>
            </a:extLst>
          </p:cNvPr>
          <p:cNvSpPr>
            <a:spLocks noGrp="1"/>
          </p:cNvSpPr>
          <p:nvPr>
            <p:ph type="body" sz="quarter" idx="23" hasCustomPrompt="1"/>
          </p:nvPr>
        </p:nvSpPr>
        <p:spPr>
          <a:xfrm>
            <a:off x="1406053" y="3460605"/>
            <a:ext cx="2771786" cy="2227447"/>
          </a:xfrm>
          <a:prstGeom prst="rect">
            <a:avLst/>
          </a:prstGeom>
        </p:spPr>
        <p:txBody>
          <a:bodyPr>
            <a:normAutofit/>
          </a:bodyPr>
          <a:lstStyle>
            <a:lvl1pPr marL="0" indent="0">
              <a:lnSpc>
                <a:spcPct val="150000"/>
              </a:lnSpc>
              <a:buNone/>
              <a:defRPr sz="900">
                <a:solidFill>
                  <a:schemeClr val="bg1"/>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356846589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77_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9247E3D-75DA-B249-A705-6E8A7812EC2E}"/>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latin typeface="GT Walsheim Pro" panose="00000500000000000000" pitchFamily="50" charset="0"/>
            </a:endParaRPr>
          </a:p>
        </p:txBody>
      </p:sp>
      <p:pic>
        <p:nvPicPr>
          <p:cNvPr id="11" name="Picture 10">
            <a:extLst>
              <a:ext uri="{FF2B5EF4-FFF2-40B4-BE49-F238E27FC236}">
                <a16:creationId xmlns:a16="http://schemas.microsoft.com/office/drawing/2014/main" id="{81353F1C-EB84-9E49-86E8-242FE198820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3" name="Chart Placeholder 2">
            <a:extLst>
              <a:ext uri="{FF2B5EF4-FFF2-40B4-BE49-F238E27FC236}">
                <a16:creationId xmlns:a16="http://schemas.microsoft.com/office/drawing/2014/main" id="{580149D0-DC7C-BB40-92C3-FFC315DC91B2}"/>
              </a:ext>
            </a:extLst>
          </p:cNvPr>
          <p:cNvSpPr>
            <a:spLocks noGrp="1"/>
          </p:cNvSpPr>
          <p:nvPr>
            <p:ph type="chart" sz="quarter" idx="22"/>
          </p:nvPr>
        </p:nvSpPr>
        <p:spPr>
          <a:xfrm>
            <a:off x="6096002" y="2357439"/>
            <a:ext cx="5522763" cy="3457575"/>
          </a:xfrm>
          <a:prstGeom prst="rect">
            <a:avLst/>
          </a:prstGeom>
        </p:spPr>
        <p:txBody>
          <a:bodyPr>
            <a:normAutofit/>
          </a:bodyPr>
          <a:lstStyle>
            <a:lvl1pPr marL="0" indent="0">
              <a:buNone/>
              <a:defRPr sz="2400">
                <a:latin typeface="Arial" panose="020B0604020202020204" pitchFamily="34" charset="0"/>
                <a:cs typeface="Arial" panose="020B0604020202020204" pitchFamily="34" charset="0"/>
              </a:defRPr>
            </a:lvl1pPr>
          </a:lstStyle>
          <a:p>
            <a:endParaRPr lang="en-US"/>
          </a:p>
        </p:txBody>
      </p:sp>
      <p:sp>
        <p:nvSpPr>
          <p:cNvPr id="14" name="Text Placeholder 2">
            <a:extLst>
              <a:ext uri="{FF2B5EF4-FFF2-40B4-BE49-F238E27FC236}">
                <a16:creationId xmlns:a16="http://schemas.microsoft.com/office/drawing/2014/main" id="{7F0A8734-1D27-8942-B917-C750A168DDAD}"/>
              </a:ext>
            </a:extLst>
          </p:cNvPr>
          <p:cNvSpPr>
            <a:spLocks noGrp="1"/>
          </p:cNvSpPr>
          <p:nvPr>
            <p:ph type="body" sz="quarter" idx="23" hasCustomPrompt="1"/>
          </p:nvPr>
        </p:nvSpPr>
        <p:spPr>
          <a:xfrm>
            <a:off x="1406053" y="3460605"/>
            <a:ext cx="2771786" cy="2227447"/>
          </a:xfrm>
          <a:prstGeom prst="rect">
            <a:avLst/>
          </a:prstGeom>
        </p:spPr>
        <p:txBody>
          <a:bodyPr>
            <a:normAutofit/>
          </a:bodyPr>
          <a:lstStyle>
            <a:lvl1pPr marL="0" indent="0">
              <a:lnSpc>
                <a:spcPct val="150000"/>
              </a:lnSpc>
              <a:buNone/>
              <a:defRPr sz="900">
                <a:solidFill>
                  <a:srgbClr val="2B2C2B"/>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326252241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78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D9D402F9-B34D-534B-A254-0AD493946617}"/>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pic>
        <p:nvPicPr>
          <p:cNvPr id="14" name="Picture 13">
            <a:extLst>
              <a:ext uri="{FF2B5EF4-FFF2-40B4-BE49-F238E27FC236}">
                <a16:creationId xmlns:a16="http://schemas.microsoft.com/office/drawing/2014/main" id="{F04EE2FB-C686-CE4A-BAA7-2D072042A2D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0" name="Chart Placeholder 2">
            <a:extLst>
              <a:ext uri="{FF2B5EF4-FFF2-40B4-BE49-F238E27FC236}">
                <a16:creationId xmlns:a16="http://schemas.microsoft.com/office/drawing/2014/main" id="{42B8D8C0-DC0E-F642-94BF-7FAD50745DFB}"/>
              </a:ext>
            </a:extLst>
          </p:cNvPr>
          <p:cNvSpPr>
            <a:spLocks noGrp="1"/>
          </p:cNvSpPr>
          <p:nvPr>
            <p:ph type="chart" sz="quarter" idx="22"/>
          </p:nvPr>
        </p:nvSpPr>
        <p:spPr>
          <a:xfrm>
            <a:off x="6096002" y="2357439"/>
            <a:ext cx="5522763" cy="3457575"/>
          </a:xfrm>
          <a:prstGeom prst="rect">
            <a:avLst/>
          </a:prstGeom>
        </p:spPr>
        <p:txBody>
          <a:bodyPr>
            <a:normAutofit/>
          </a:bodyPr>
          <a:lstStyle>
            <a:lvl1pPr marL="0" indent="0">
              <a:buNone/>
              <a:defRPr sz="2400">
                <a:latin typeface="Arial" panose="020B0604020202020204" pitchFamily="34" charset="0"/>
                <a:cs typeface="Arial" panose="020B0604020202020204" pitchFamily="34" charset="0"/>
              </a:defRPr>
            </a:lvl1pPr>
          </a:lstStyle>
          <a:p>
            <a:endParaRPr lang="en-US"/>
          </a:p>
        </p:txBody>
      </p:sp>
      <p:sp>
        <p:nvSpPr>
          <p:cNvPr id="11" name="Text Placeholder 2">
            <a:extLst>
              <a:ext uri="{FF2B5EF4-FFF2-40B4-BE49-F238E27FC236}">
                <a16:creationId xmlns:a16="http://schemas.microsoft.com/office/drawing/2014/main" id="{FBDB166F-A2F3-4742-8979-CD9C12677AEB}"/>
              </a:ext>
            </a:extLst>
          </p:cNvPr>
          <p:cNvSpPr>
            <a:spLocks noGrp="1"/>
          </p:cNvSpPr>
          <p:nvPr>
            <p:ph type="body" sz="quarter" idx="23" hasCustomPrompt="1"/>
          </p:nvPr>
        </p:nvSpPr>
        <p:spPr>
          <a:xfrm>
            <a:off x="1406053" y="3460605"/>
            <a:ext cx="2771786" cy="2227447"/>
          </a:xfrm>
          <a:prstGeom prst="rect">
            <a:avLst/>
          </a:prstGeom>
        </p:spPr>
        <p:txBody>
          <a:bodyPr>
            <a:normAutofit/>
          </a:bodyPr>
          <a:lstStyle>
            <a:lvl1pPr marL="0" indent="0">
              <a:lnSpc>
                <a:spcPct val="150000"/>
              </a:lnSpc>
              <a:buNone/>
              <a:defRPr sz="900">
                <a:solidFill>
                  <a:srgbClr val="86454A"/>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308090736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79_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07F1914-3EDE-B64D-B3E7-AFF3A1ADA41B}"/>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pic>
        <p:nvPicPr>
          <p:cNvPr id="11" name="Picture 10">
            <a:extLst>
              <a:ext uri="{FF2B5EF4-FFF2-40B4-BE49-F238E27FC236}">
                <a16:creationId xmlns:a16="http://schemas.microsoft.com/office/drawing/2014/main" id="{5DAC6ED5-5643-5941-9486-6BDF2535562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3" name="Chart Placeholder 2">
            <a:extLst>
              <a:ext uri="{FF2B5EF4-FFF2-40B4-BE49-F238E27FC236}">
                <a16:creationId xmlns:a16="http://schemas.microsoft.com/office/drawing/2014/main" id="{78450B25-3B0F-7940-BE72-6ABC8999E4B8}"/>
              </a:ext>
            </a:extLst>
          </p:cNvPr>
          <p:cNvSpPr>
            <a:spLocks noGrp="1"/>
          </p:cNvSpPr>
          <p:nvPr>
            <p:ph type="chart" sz="quarter" idx="22"/>
          </p:nvPr>
        </p:nvSpPr>
        <p:spPr>
          <a:xfrm>
            <a:off x="6096002" y="2357439"/>
            <a:ext cx="5522763" cy="3457575"/>
          </a:xfrm>
          <a:prstGeom prst="rect">
            <a:avLst/>
          </a:prstGeom>
        </p:spPr>
        <p:txBody>
          <a:bodyPr>
            <a:normAutofit/>
          </a:bodyPr>
          <a:lstStyle>
            <a:lvl1pPr marL="0" indent="0">
              <a:buNone/>
              <a:defRPr sz="2400">
                <a:latin typeface="Arial" panose="020B0604020202020204" pitchFamily="34" charset="0"/>
                <a:cs typeface="Arial" panose="020B0604020202020204" pitchFamily="34" charset="0"/>
              </a:defRPr>
            </a:lvl1pPr>
          </a:lstStyle>
          <a:p>
            <a:endParaRPr lang="en-US"/>
          </a:p>
        </p:txBody>
      </p:sp>
      <p:sp>
        <p:nvSpPr>
          <p:cNvPr id="14" name="Text Placeholder 2">
            <a:extLst>
              <a:ext uri="{FF2B5EF4-FFF2-40B4-BE49-F238E27FC236}">
                <a16:creationId xmlns:a16="http://schemas.microsoft.com/office/drawing/2014/main" id="{AED1E930-FC36-B64C-9410-C28EB5E5D9F7}"/>
              </a:ext>
            </a:extLst>
          </p:cNvPr>
          <p:cNvSpPr>
            <a:spLocks noGrp="1"/>
          </p:cNvSpPr>
          <p:nvPr>
            <p:ph type="body" sz="quarter" idx="23" hasCustomPrompt="1"/>
          </p:nvPr>
        </p:nvSpPr>
        <p:spPr>
          <a:xfrm>
            <a:off x="1406053" y="3460605"/>
            <a:ext cx="2771786" cy="2227447"/>
          </a:xfrm>
          <a:prstGeom prst="rect">
            <a:avLst/>
          </a:prstGeom>
        </p:spPr>
        <p:txBody>
          <a:bodyPr>
            <a:normAutofit/>
          </a:bodyPr>
          <a:lstStyle>
            <a:lvl1pPr marL="0" indent="0">
              <a:lnSpc>
                <a:spcPct val="150000"/>
              </a:lnSpc>
              <a:buNone/>
              <a:defRPr sz="900">
                <a:solidFill>
                  <a:srgbClr val="B07851"/>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387106585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80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FD7A52B9-D902-EF46-97DB-10A9BFE6270B}"/>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pic>
        <p:nvPicPr>
          <p:cNvPr id="14" name="Picture 13">
            <a:extLst>
              <a:ext uri="{FF2B5EF4-FFF2-40B4-BE49-F238E27FC236}">
                <a16:creationId xmlns:a16="http://schemas.microsoft.com/office/drawing/2014/main" id="{EA3016EE-9F19-1C48-A9A3-F0AD598C3D4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0" name="Chart Placeholder 2">
            <a:extLst>
              <a:ext uri="{FF2B5EF4-FFF2-40B4-BE49-F238E27FC236}">
                <a16:creationId xmlns:a16="http://schemas.microsoft.com/office/drawing/2014/main" id="{BEDF06CE-0187-0D4A-A38B-390C10672D11}"/>
              </a:ext>
            </a:extLst>
          </p:cNvPr>
          <p:cNvSpPr>
            <a:spLocks noGrp="1"/>
          </p:cNvSpPr>
          <p:nvPr>
            <p:ph type="chart" sz="quarter" idx="22"/>
          </p:nvPr>
        </p:nvSpPr>
        <p:spPr>
          <a:xfrm>
            <a:off x="6096002" y="2357439"/>
            <a:ext cx="5522763" cy="3457575"/>
          </a:xfrm>
          <a:prstGeom prst="rect">
            <a:avLst/>
          </a:prstGeom>
        </p:spPr>
        <p:txBody>
          <a:bodyPr>
            <a:normAutofit/>
          </a:bodyPr>
          <a:lstStyle>
            <a:lvl1pPr marL="0" indent="0">
              <a:buNone/>
              <a:defRPr sz="2400">
                <a:latin typeface="Arial" panose="020B0604020202020204" pitchFamily="34" charset="0"/>
                <a:cs typeface="Arial" panose="020B0604020202020204" pitchFamily="34" charset="0"/>
              </a:defRPr>
            </a:lvl1pPr>
          </a:lstStyle>
          <a:p>
            <a:endParaRPr lang="en-US"/>
          </a:p>
        </p:txBody>
      </p:sp>
      <p:sp>
        <p:nvSpPr>
          <p:cNvPr id="11" name="Text Placeholder 2">
            <a:extLst>
              <a:ext uri="{FF2B5EF4-FFF2-40B4-BE49-F238E27FC236}">
                <a16:creationId xmlns:a16="http://schemas.microsoft.com/office/drawing/2014/main" id="{F49AC485-E846-154D-B91C-008BF5937ECC}"/>
              </a:ext>
            </a:extLst>
          </p:cNvPr>
          <p:cNvSpPr>
            <a:spLocks noGrp="1"/>
          </p:cNvSpPr>
          <p:nvPr>
            <p:ph type="body" sz="quarter" idx="23" hasCustomPrompt="1"/>
          </p:nvPr>
        </p:nvSpPr>
        <p:spPr>
          <a:xfrm>
            <a:off x="1406053" y="3460605"/>
            <a:ext cx="2771786" cy="2227447"/>
          </a:xfrm>
          <a:prstGeom prst="rect">
            <a:avLst/>
          </a:prstGeom>
        </p:spPr>
        <p:txBody>
          <a:bodyPr>
            <a:normAutofit/>
          </a:bodyPr>
          <a:lstStyle>
            <a:lvl1pPr marL="0" indent="0">
              <a:lnSpc>
                <a:spcPct val="150000"/>
              </a:lnSpc>
              <a:buNone/>
              <a:defRPr sz="900">
                <a:solidFill>
                  <a:srgbClr val="73783F"/>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13743730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81_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17B2FC9-B0C2-5145-ACA7-DAF2E4D09750}"/>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pic>
        <p:nvPicPr>
          <p:cNvPr id="11" name="Picture 10">
            <a:extLst>
              <a:ext uri="{FF2B5EF4-FFF2-40B4-BE49-F238E27FC236}">
                <a16:creationId xmlns:a16="http://schemas.microsoft.com/office/drawing/2014/main" id="{C632A663-DF5E-154E-9EC1-4E44AC1EBA5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3" name="Chart Placeholder 2">
            <a:extLst>
              <a:ext uri="{FF2B5EF4-FFF2-40B4-BE49-F238E27FC236}">
                <a16:creationId xmlns:a16="http://schemas.microsoft.com/office/drawing/2014/main" id="{35C146CA-5FD8-3E42-86CB-31A50BA6FEFC}"/>
              </a:ext>
            </a:extLst>
          </p:cNvPr>
          <p:cNvSpPr>
            <a:spLocks noGrp="1"/>
          </p:cNvSpPr>
          <p:nvPr>
            <p:ph type="chart" sz="quarter" idx="22"/>
          </p:nvPr>
        </p:nvSpPr>
        <p:spPr>
          <a:xfrm>
            <a:off x="6096002" y="2357439"/>
            <a:ext cx="5522763" cy="3457575"/>
          </a:xfrm>
          <a:prstGeom prst="rect">
            <a:avLst/>
          </a:prstGeom>
        </p:spPr>
        <p:txBody>
          <a:bodyPr>
            <a:normAutofit/>
          </a:bodyPr>
          <a:lstStyle>
            <a:lvl1pPr marL="0" indent="0">
              <a:buNone/>
              <a:defRPr sz="2400">
                <a:latin typeface="Arial" panose="020B0604020202020204" pitchFamily="34" charset="0"/>
                <a:cs typeface="Arial" panose="020B0604020202020204" pitchFamily="34" charset="0"/>
              </a:defRPr>
            </a:lvl1pPr>
          </a:lstStyle>
          <a:p>
            <a:endParaRPr lang="en-US"/>
          </a:p>
        </p:txBody>
      </p:sp>
      <p:sp>
        <p:nvSpPr>
          <p:cNvPr id="14" name="Text Placeholder 2">
            <a:extLst>
              <a:ext uri="{FF2B5EF4-FFF2-40B4-BE49-F238E27FC236}">
                <a16:creationId xmlns:a16="http://schemas.microsoft.com/office/drawing/2014/main" id="{14DFAD58-7B31-3246-8A4B-6CDE293C17A1}"/>
              </a:ext>
            </a:extLst>
          </p:cNvPr>
          <p:cNvSpPr>
            <a:spLocks noGrp="1"/>
          </p:cNvSpPr>
          <p:nvPr>
            <p:ph type="body" sz="quarter" idx="23" hasCustomPrompt="1"/>
          </p:nvPr>
        </p:nvSpPr>
        <p:spPr>
          <a:xfrm>
            <a:off x="1406053" y="3460605"/>
            <a:ext cx="2771786" cy="2227447"/>
          </a:xfrm>
          <a:prstGeom prst="rect">
            <a:avLst/>
          </a:prstGeom>
        </p:spPr>
        <p:txBody>
          <a:bodyPr>
            <a:normAutofit/>
          </a:bodyPr>
          <a:lstStyle>
            <a:lvl1pPr marL="0" indent="0">
              <a:lnSpc>
                <a:spcPct val="150000"/>
              </a:lnSpc>
              <a:buNone/>
              <a:defRPr sz="900">
                <a:solidFill>
                  <a:srgbClr val="2C5358"/>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315679762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82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0BD254E8-2207-9049-A992-A009433159F9}"/>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pic>
        <p:nvPicPr>
          <p:cNvPr id="20" name="Picture 19">
            <a:extLst>
              <a:ext uri="{FF2B5EF4-FFF2-40B4-BE49-F238E27FC236}">
                <a16:creationId xmlns:a16="http://schemas.microsoft.com/office/drawing/2014/main" id="{FC0DF8AF-4D1A-DB47-81FD-5488EE905F9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7292"/>
            <a:ext cx="453348" cy="160020"/>
          </a:xfrm>
          <a:prstGeom prst="rect">
            <a:avLst/>
          </a:prstGeom>
        </p:spPr>
      </p:pic>
      <p:sp>
        <p:nvSpPr>
          <p:cNvPr id="10" name="Chart Placeholder 2">
            <a:extLst>
              <a:ext uri="{FF2B5EF4-FFF2-40B4-BE49-F238E27FC236}">
                <a16:creationId xmlns:a16="http://schemas.microsoft.com/office/drawing/2014/main" id="{8324FBA7-78A2-A641-8880-D1118992B792}"/>
              </a:ext>
            </a:extLst>
          </p:cNvPr>
          <p:cNvSpPr>
            <a:spLocks noGrp="1"/>
          </p:cNvSpPr>
          <p:nvPr>
            <p:ph type="chart" sz="quarter" idx="22"/>
          </p:nvPr>
        </p:nvSpPr>
        <p:spPr>
          <a:xfrm>
            <a:off x="6096002" y="2357439"/>
            <a:ext cx="5522763" cy="3457575"/>
          </a:xfrm>
          <a:prstGeom prst="rect">
            <a:avLst/>
          </a:prstGeom>
        </p:spPr>
        <p:txBody>
          <a:bodyPr>
            <a:normAutofit/>
          </a:bodyPr>
          <a:lstStyle>
            <a:lvl1pPr marL="0" indent="0">
              <a:buNone/>
              <a:defRPr sz="2400">
                <a:latin typeface="Arial" panose="020B0604020202020204" pitchFamily="34" charset="0"/>
                <a:cs typeface="Arial" panose="020B0604020202020204" pitchFamily="34" charset="0"/>
              </a:defRPr>
            </a:lvl1pPr>
          </a:lstStyle>
          <a:p>
            <a:endParaRPr lang="en-US"/>
          </a:p>
        </p:txBody>
      </p:sp>
      <p:sp>
        <p:nvSpPr>
          <p:cNvPr id="11" name="Text Placeholder 2">
            <a:extLst>
              <a:ext uri="{FF2B5EF4-FFF2-40B4-BE49-F238E27FC236}">
                <a16:creationId xmlns:a16="http://schemas.microsoft.com/office/drawing/2014/main" id="{1AF78AC5-4467-AF40-B6A3-8102009274EB}"/>
              </a:ext>
            </a:extLst>
          </p:cNvPr>
          <p:cNvSpPr>
            <a:spLocks noGrp="1"/>
          </p:cNvSpPr>
          <p:nvPr>
            <p:ph type="body" sz="quarter" idx="23" hasCustomPrompt="1"/>
          </p:nvPr>
        </p:nvSpPr>
        <p:spPr>
          <a:xfrm>
            <a:off x="1406053" y="3460605"/>
            <a:ext cx="2771786" cy="2227447"/>
          </a:xfrm>
          <a:prstGeom prst="rect">
            <a:avLst/>
          </a:prstGeom>
        </p:spPr>
        <p:txBody>
          <a:bodyPr>
            <a:normAutofit/>
          </a:bodyPr>
          <a:lstStyle>
            <a:lvl1pPr marL="0" indent="0">
              <a:lnSpc>
                <a:spcPct val="150000"/>
              </a:lnSpc>
              <a:buNone/>
              <a:defRPr sz="900">
                <a:solidFill>
                  <a:srgbClr val="65655D"/>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155493208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Pusty" type="blank">
  <p:cSld name="Pusty">
    <p:spTree>
      <p:nvGrpSpPr>
        <p:cNvPr id="1" name="Shape 38"/>
        <p:cNvGrpSpPr/>
        <p:nvPr/>
      </p:nvGrpSpPr>
      <p:grpSpPr>
        <a:xfrm>
          <a:off x="0" y="0"/>
          <a:ext cx="0" cy="0"/>
          <a:chOff x="0" y="0"/>
          <a:chExt cx="0" cy="0"/>
        </a:xfrm>
      </p:grpSpPr>
      <p:sp>
        <p:nvSpPr>
          <p:cNvPr id="39" name="Google Shape;39;p70"/>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40" name="Google Shape;40;p70"/>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41" name="Google Shape;41;p70"/>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pl-PL" smtClean="0"/>
              <a:pPr/>
              <a:t>‹#›</a:t>
            </a:fld>
            <a:endParaRPr lang="pl-PL" dirty="0"/>
          </a:p>
        </p:txBody>
      </p:sp>
    </p:spTree>
    <p:extLst>
      <p:ext uri="{BB962C8B-B14F-4D97-AF65-F5344CB8AC3E}">
        <p14:creationId xmlns:p14="http://schemas.microsoft.com/office/powerpoint/2010/main" val="502249162"/>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096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1229711"/>
            <a:ext cx="4597558" cy="662152"/>
          </a:xfrm>
          <a:prstGeom prst="rect">
            <a:avLst/>
          </a:prstGeom>
        </p:spPr>
        <p:txBody>
          <a:bodyPr anchor="ctr">
            <a:noAutofit/>
          </a:bodyPr>
          <a:lstStyle>
            <a:lvl1pPr marL="0" indent="0">
              <a:buNone/>
              <a:defRPr sz="47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7"/>
            <a:ext cx="4597558" cy="420304"/>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80" cy="2144059"/>
          </a:xfrm>
          <a:prstGeom prst="rect">
            <a:avLst/>
          </a:prstGeom>
        </p:spPr>
        <p:txBody>
          <a:bodyPr>
            <a:normAutofit/>
          </a:bodyPr>
          <a:lstStyle>
            <a:lvl1pPr marL="0" indent="0">
              <a:lnSpc>
                <a:spcPct val="150000"/>
              </a:lnSpc>
              <a:spcBef>
                <a:spcPts val="0"/>
              </a:spcBef>
              <a:buNone/>
              <a:defRPr sz="1200" b="0" i="0">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80" cy="2144059"/>
          </a:xfrm>
          <a:prstGeom prst="rect">
            <a:avLst/>
          </a:prstGeom>
        </p:spPr>
        <p:txBody>
          <a:bodyPr>
            <a:normAutofit/>
          </a:bodyPr>
          <a:lstStyle>
            <a:lvl1pPr marL="0" indent="0">
              <a:lnSpc>
                <a:spcPct val="150000"/>
              </a:lnSpc>
              <a:spcBef>
                <a:spcPts val="0"/>
              </a:spcBef>
              <a:buNone/>
              <a:defRPr sz="1200" b="0" i="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9" name="Text Placeholder 7">
            <a:extLst>
              <a:ext uri="{FF2B5EF4-FFF2-40B4-BE49-F238E27FC236}">
                <a16:creationId xmlns:a16="http://schemas.microsoft.com/office/drawing/2014/main" id="{EBE4D06D-2757-3043-9E35-A35EEB3977EE}"/>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Tree>
    <p:extLst>
      <p:ext uri="{BB962C8B-B14F-4D97-AF65-F5344CB8AC3E}">
        <p14:creationId xmlns:p14="http://schemas.microsoft.com/office/powerpoint/2010/main" val="185779957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641F7AD-2C2F-F14B-94BD-3826AE2FD752}"/>
              </a:ext>
            </a:extLst>
          </p:cNvPr>
          <p:cNvSpPr/>
          <p:nvPr userDrawn="1"/>
        </p:nvSpPr>
        <p:spPr>
          <a:xfrm>
            <a:off x="0" y="0"/>
            <a:ext cx="6096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1229711"/>
            <a:ext cx="4597558" cy="662152"/>
          </a:xfrm>
          <a:prstGeom prst="rect">
            <a:avLst/>
          </a:prstGeom>
        </p:spPr>
        <p:txBody>
          <a:bodyPr anchor="ctr">
            <a:noAutofit/>
          </a:bodyPr>
          <a:lstStyle>
            <a:lvl1pPr marL="0" indent="0">
              <a:buNone/>
              <a:defRPr sz="4799"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7"/>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80" cy="2144059"/>
          </a:xfrm>
          <a:prstGeom prst="rect">
            <a:avLst/>
          </a:prstGeom>
        </p:spPr>
        <p:txBody>
          <a:bodyPr>
            <a:normAutofit/>
          </a:bodyPr>
          <a:lstStyle>
            <a:lvl1pPr marL="0" indent="0">
              <a:lnSpc>
                <a:spcPct val="150000"/>
              </a:lnSpc>
              <a:spcBef>
                <a:spcPts val="0"/>
              </a:spcBef>
              <a:buNone/>
              <a:defRPr sz="1200" b="0" i="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80" cy="2144059"/>
          </a:xfrm>
          <a:prstGeom prst="rect">
            <a:avLst/>
          </a:prstGeom>
        </p:spPr>
        <p:txBody>
          <a:bodyPr>
            <a:normAutofit/>
          </a:bodyPr>
          <a:lstStyle>
            <a:lvl1pPr marL="0" indent="0">
              <a:lnSpc>
                <a:spcPct val="150000"/>
              </a:lnSpc>
              <a:spcBef>
                <a:spcPts val="0"/>
              </a:spcBef>
              <a:buNone/>
              <a:defRPr sz="1200" b="0" i="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0" name="Picture 9">
            <a:extLst>
              <a:ext uri="{FF2B5EF4-FFF2-40B4-BE49-F238E27FC236}">
                <a16:creationId xmlns:a16="http://schemas.microsoft.com/office/drawing/2014/main" id="{3E658F96-AD3F-EE4B-88E2-7AEDF06EDE06}"/>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11" name="Text Placeholder 7">
            <a:extLst>
              <a:ext uri="{FF2B5EF4-FFF2-40B4-BE49-F238E27FC236}">
                <a16:creationId xmlns:a16="http://schemas.microsoft.com/office/drawing/2014/main" id="{EA070877-F87B-8947-A2B1-CDA33CE6DA8F}"/>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Tree>
    <p:extLst>
      <p:ext uri="{BB962C8B-B14F-4D97-AF65-F5344CB8AC3E}">
        <p14:creationId xmlns:p14="http://schemas.microsoft.com/office/powerpoint/2010/main" val="173386227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CAC47A8-F4E9-3747-82A8-FDD88BBDEDCE}"/>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1229711"/>
            <a:ext cx="4597558" cy="662152"/>
          </a:xfrm>
          <a:prstGeom prst="rect">
            <a:avLst/>
          </a:prstGeom>
        </p:spPr>
        <p:txBody>
          <a:bodyPr anchor="ctr">
            <a:noAutofit/>
          </a:bodyPr>
          <a:lstStyle>
            <a:lvl1pPr marL="0" indent="0">
              <a:buNone/>
              <a:defRPr sz="4799" b="1">
                <a:solidFill>
                  <a:srgbClr val="884548"/>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7"/>
            <a:ext cx="4597558" cy="420304"/>
          </a:xfrm>
          <a:prstGeom prst="rect">
            <a:avLst/>
          </a:prstGeom>
        </p:spPr>
        <p:txBody>
          <a:bodyPr anchor="ctr">
            <a:noAutofit/>
          </a:bodyPr>
          <a:lstStyle>
            <a:lvl1pPr marL="0" indent="0">
              <a:buNone/>
              <a:defRPr sz="2400" b="1">
                <a:solidFill>
                  <a:srgbClr val="884548"/>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80" cy="2144059"/>
          </a:xfrm>
          <a:prstGeom prst="rect">
            <a:avLst/>
          </a:prstGeom>
        </p:spPr>
        <p:txBody>
          <a:bodyPr>
            <a:normAutofit/>
          </a:bodyPr>
          <a:lstStyle>
            <a:lvl1pPr marL="0" indent="0">
              <a:lnSpc>
                <a:spcPct val="150000"/>
              </a:lnSpc>
              <a:spcBef>
                <a:spcPts val="0"/>
              </a:spcBef>
              <a:buNone/>
              <a:defRPr sz="1200" b="0" i="0">
                <a:solidFill>
                  <a:srgbClr val="884548"/>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80" cy="2144059"/>
          </a:xfrm>
          <a:prstGeom prst="rect">
            <a:avLst/>
          </a:prstGeom>
        </p:spPr>
        <p:txBody>
          <a:bodyPr>
            <a:normAutofit/>
          </a:bodyPr>
          <a:lstStyle>
            <a:lvl1pPr marL="0" indent="0">
              <a:lnSpc>
                <a:spcPct val="150000"/>
              </a:lnSpc>
              <a:spcBef>
                <a:spcPts val="0"/>
              </a:spcBef>
              <a:buNone/>
              <a:defRPr sz="1200" b="0" i="0">
                <a:solidFill>
                  <a:srgbClr val="884548"/>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9" name="Text Placeholder 7">
            <a:extLst>
              <a:ext uri="{FF2B5EF4-FFF2-40B4-BE49-F238E27FC236}">
                <a16:creationId xmlns:a16="http://schemas.microsoft.com/office/drawing/2014/main" id="{82F3A011-C898-3D44-97DF-C5EEC1817888}"/>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pic>
        <p:nvPicPr>
          <p:cNvPr id="10" name="Picture 9">
            <a:extLst>
              <a:ext uri="{FF2B5EF4-FFF2-40B4-BE49-F238E27FC236}">
                <a16:creationId xmlns:a16="http://schemas.microsoft.com/office/drawing/2014/main" id="{5519AF54-B113-BB41-8F9C-2DD6D1AB0EB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3" name="Picture 12">
            <a:extLst>
              <a:ext uri="{FF2B5EF4-FFF2-40B4-BE49-F238E27FC236}">
                <a16:creationId xmlns:a16="http://schemas.microsoft.com/office/drawing/2014/main" id="{96D888EB-5CA1-AE41-8026-EAC7A55E4589}"/>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417340104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65C3F69-49AB-ED43-88E1-9E12383B7632}"/>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1229711"/>
            <a:ext cx="4597558" cy="662152"/>
          </a:xfrm>
          <a:prstGeom prst="rect">
            <a:avLst/>
          </a:prstGeom>
        </p:spPr>
        <p:txBody>
          <a:bodyPr anchor="ctr">
            <a:noAutofit/>
          </a:bodyPr>
          <a:lstStyle>
            <a:lvl1pPr marL="0" indent="0">
              <a:buNone/>
              <a:defRPr sz="4799" b="1">
                <a:solidFill>
                  <a:srgbClr val="AE785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7"/>
            <a:ext cx="4597558" cy="420304"/>
          </a:xfrm>
          <a:prstGeom prst="rect">
            <a:avLst/>
          </a:prstGeom>
        </p:spPr>
        <p:txBody>
          <a:bodyPr anchor="ctr">
            <a:noAutofit/>
          </a:bodyPr>
          <a:lstStyle>
            <a:lvl1pPr marL="0" indent="0">
              <a:buNone/>
              <a:defRPr sz="2400" b="1">
                <a:solidFill>
                  <a:srgbClr val="AE785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80" cy="2144059"/>
          </a:xfrm>
          <a:prstGeom prst="rect">
            <a:avLst/>
          </a:prstGeom>
        </p:spPr>
        <p:txBody>
          <a:bodyPr>
            <a:normAutofit/>
          </a:bodyPr>
          <a:lstStyle>
            <a:lvl1pPr marL="0" indent="0">
              <a:lnSpc>
                <a:spcPct val="150000"/>
              </a:lnSpc>
              <a:spcBef>
                <a:spcPts val="0"/>
              </a:spcBef>
              <a:buNone/>
              <a:defRPr sz="1200" b="0" i="0">
                <a:solidFill>
                  <a:srgbClr val="AE785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80" cy="2144059"/>
          </a:xfrm>
          <a:prstGeom prst="rect">
            <a:avLst/>
          </a:prstGeom>
        </p:spPr>
        <p:txBody>
          <a:bodyPr>
            <a:normAutofit/>
          </a:bodyPr>
          <a:lstStyle>
            <a:lvl1pPr marL="0" indent="0">
              <a:lnSpc>
                <a:spcPct val="150000"/>
              </a:lnSpc>
              <a:spcBef>
                <a:spcPts val="0"/>
              </a:spcBef>
              <a:buNone/>
              <a:defRPr sz="1200" b="0" i="0">
                <a:solidFill>
                  <a:srgbClr val="AE785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0" name="Text Placeholder 7">
            <a:extLst>
              <a:ext uri="{FF2B5EF4-FFF2-40B4-BE49-F238E27FC236}">
                <a16:creationId xmlns:a16="http://schemas.microsoft.com/office/drawing/2014/main" id="{87018D25-6269-6F40-92E4-31746817C212}"/>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pic>
        <p:nvPicPr>
          <p:cNvPr id="11" name="Picture 10">
            <a:extLst>
              <a:ext uri="{FF2B5EF4-FFF2-40B4-BE49-F238E27FC236}">
                <a16:creationId xmlns:a16="http://schemas.microsoft.com/office/drawing/2014/main" id="{353884AD-2088-674C-98FC-C2EBE6D71A8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2" name="Picture 11">
            <a:extLst>
              <a:ext uri="{FF2B5EF4-FFF2-40B4-BE49-F238E27FC236}">
                <a16:creationId xmlns:a16="http://schemas.microsoft.com/office/drawing/2014/main" id="{C2FCF1BC-EBD6-C74B-A269-9FF7CB008631}"/>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347828893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CB579D09-22DB-3C48-8F98-D66AC414CAFC}"/>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1229711"/>
            <a:ext cx="4597558" cy="662152"/>
          </a:xfrm>
          <a:prstGeom prst="rect">
            <a:avLst/>
          </a:prstGeom>
        </p:spPr>
        <p:txBody>
          <a:bodyPr anchor="ctr">
            <a:noAutofit/>
          </a:bodyPr>
          <a:lstStyle>
            <a:lvl1pPr marL="0" indent="0">
              <a:buNone/>
              <a:defRPr sz="4799" b="1">
                <a:solidFill>
                  <a:srgbClr val="7E824A"/>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7"/>
            <a:ext cx="4597558" cy="420304"/>
          </a:xfrm>
          <a:prstGeom prst="rect">
            <a:avLst/>
          </a:prstGeom>
        </p:spPr>
        <p:txBody>
          <a:bodyPr anchor="ctr">
            <a:noAutofit/>
          </a:bodyPr>
          <a:lstStyle>
            <a:lvl1pPr marL="0" indent="0">
              <a:buNone/>
              <a:defRPr sz="2400" b="1">
                <a:solidFill>
                  <a:srgbClr val="7E824A"/>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80" cy="2144059"/>
          </a:xfrm>
          <a:prstGeom prst="rect">
            <a:avLst/>
          </a:prstGeom>
        </p:spPr>
        <p:txBody>
          <a:bodyPr>
            <a:normAutofit/>
          </a:bodyPr>
          <a:lstStyle>
            <a:lvl1pPr marL="0" indent="0">
              <a:lnSpc>
                <a:spcPct val="150000"/>
              </a:lnSpc>
              <a:spcBef>
                <a:spcPts val="0"/>
              </a:spcBef>
              <a:buNone/>
              <a:defRPr sz="1200" b="0" i="0">
                <a:solidFill>
                  <a:srgbClr val="7E824A"/>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80" cy="2144059"/>
          </a:xfrm>
          <a:prstGeom prst="rect">
            <a:avLst/>
          </a:prstGeom>
        </p:spPr>
        <p:txBody>
          <a:bodyPr>
            <a:normAutofit/>
          </a:bodyPr>
          <a:lstStyle>
            <a:lvl1pPr marL="0" indent="0">
              <a:lnSpc>
                <a:spcPct val="150000"/>
              </a:lnSpc>
              <a:spcBef>
                <a:spcPts val="0"/>
              </a:spcBef>
              <a:buNone/>
              <a:defRPr sz="1200" b="0" i="0">
                <a:solidFill>
                  <a:srgbClr val="7E824A"/>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9" name="Text Placeholder 7">
            <a:extLst>
              <a:ext uri="{FF2B5EF4-FFF2-40B4-BE49-F238E27FC236}">
                <a16:creationId xmlns:a16="http://schemas.microsoft.com/office/drawing/2014/main" id="{B41EC87B-91FD-C04A-B090-21794F7B3A29}"/>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pic>
        <p:nvPicPr>
          <p:cNvPr id="10" name="Picture 9">
            <a:extLst>
              <a:ext uri="{FF2B5EF4-FFF2-40B4-BE49-F238E27FC236}">
                <a16:creationId xmlns:a16="http://schemas.microsoft.com/office/drawing/2014/main" id="{CA28149F-4088-D04C-95AF-0C05FC75557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3" name="Picture 12">
            <a:extLst>
              <a:ext uri="{FF2B5EF4-FFF2-40B4-BE49-F238E27FC236}">
                <a16:creationId xmlns:a16="http://schemas.microsoft.com/office/drawing/2014/main" id="{EFF595AC-A97B-F049-9759-56E53DF87E9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234480567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1D180F-CE32-9C4C-9B42-09D2F647036B}"/>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1229711"/>
            <a:ext cx="4597558" cy="662152"/>
          </a:xfrm>
          <a:prstGeom prst="rect">
            <a:avLst/>
          </a:prstGeom>
        </p:spPr>
        <p:txBody>
          <a:bodyPr anchor="ctr">
            <a:noAutofit/>
          </a:bodyPr>
          <a:lstStyle>
            <a:lvl1pPr marL="0" indent="0">
              <a:buNone/>
              <a:defRPr sz="4799" b="1">
                <a:solidFill>
                  <a:srgbClr val="45797E"/>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7"/>
            <a:ext cx="4597558" cy="420304"/>
          </a:xfrm>
          <a:prstGeom prst="rect">
            <a:avLst/>
          </a:prstGeom>
        </p:spPr>
        <p:txBody>
          <a:bodyPr anchor="ctr">
            <a:noAutofit/>
          </a:bodyPr>
          <a:lstStyle>
            <a:lvl1pPr marL="0" indent="0">
              <a:buNone/>
              <a:defRPr sz="2400" b="1">
                <a:solidFill>
                  <a:srgbClr val="45797E"/>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80" cy="2144059"/>
          </a:xfrm>
          <a:prstGeom prst="rect">
            <a:avLst/>
          </a:prstGeom>
        </p:spPr>
        <p:txBody>
          <a:bodyPr>
            <a:normAutofit/>
          </a:bodyPr>
          <a:lstStyle>
            <a:lvl1pPr marL="0" indent="0">
              <a:lnSpc>
                <a:spcPct val="150000"/>
              </a:lnSpc>
              <a:spcBef>
                <a:spcPts val="0"/>
              </a:spcBef>
              <a:buNone/>
              <a:defRPr sz="1200" b="0" i="0">
                <a:solidFill>
                  <a:srgbClr val="45797E"/>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80" cy="2144059"/>
          </a:xfrm>
          <a:prstGeom prst="rect">
            <a:avLst/>
          </a:prstGeom>
        </p:spPr>
        <p:txBody>
          <a:bodyPr>
            <a:normAutofit/>
          </a:bodyPr>
          <a:lstStyle>
            <a:lvl1pPr marL="0" indent="0">
              <a:lnSpc>
                <a:spcPct val="150000"/>
              </a:lnSpc>
              <a:spcBef>
                <a:spcPts val="0"/>
              </a:spcBef>
              <a:buNone/>
              <a:defRPr sz="1200" b="0" i="0">
                <a:solidFill>
                  <a:srgbClr val="45797E"/>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0" name="Text Placeholder 7">
            <a:extLst>
              <a:ext uri="{FF2B5EF4-FFF2-40B4-BE49-F238E27FC236}">
                <a16:creationId xmlns:a16="http://schemas.microsoft.com/office/drawing/2014/main" id="{A335D1D7-8B06-0347-88E5-E86D6744831C}"/>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pic>
        <p:nvPicPr>
          <p:cNvPr id="11" name="Picture 10">
            <a:extLst>
              <a:ext uri="{FF2B5EF4-FFF2-40B4-BE49-F238E27FC236}">
                <a16:creationId xmlns:a16="http://schemas.microsoft.com/office/drawing/2014/main" id="{0660C43B-1C19-8B4A-9767-3D334509BB0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3" name="Picture 12">
            <a:extLst>
              <a:ext uri="{FF2B5EF4-FFF2-40B4-BE49-F238E27FC236}">
                <a16:creationId xmlns:a16="http://schemas.microsoft.com/office/drawing/2014/main" id="{8CFD7746-A42A-C445-A68F-34815CD39F8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298665505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ED39DDA-4490-3B46-A750-FFC1FDA7AD43}"/>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1229711"/>
            <a:ext cx="4597558" cy="662152"/>
          </a:xfrm>
          <a:prstGeom prst="rect">
            <a:avLst/>
          </a:prstGeom>
        </p:spPr>
        <p:txBody>
          <a:bodyPr anchor="ctr">
            <a:noAutofit/>
          </a:bodyPr>
          <a:lstStyle>
            <a:lvl1pPr marL="0" indent="0">
              <a:buNone/>
              <a:defRPr sz="4799" b="1">
                <a:solidFill>
                  <a:srgbClr val="6D6D65"/>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7"/>
            <a:ext cx="4597558" cy="420304"/>
          </a:xfrm>
          <a:prstGeom prst="rect">
            <a:avLst/>
          </a:prstGeom>
        </p:spPr>
        <p:txBody>
          <a:bodyPr anchor="ctr">
            <a:noAutofit/>
          </a:bodyPr>
          <a:lstStyle>
            <a:lvl1pPr marL="0" indent="0">
              <a:buNone/>
              <a:defRPr sz="2400" b="1">
                <a:solidFill>
                  <a:srgbClr val="6D6D65"/>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80" cy="2144059"/>
          </a:xfrm>
          <a:prstGeom prst="rect">
            <a:avLst/>
          </a:prstGeom>
        </p:spPr>
        <p:txBody>
          <a:bodyPr>
            <a:normAutofit/>
          </a:bodyPr>
          <a:lstStyle>
            <a:lvl1pPr marL="0" indent="0">
              <a:lnSpc>
                <a:spcPct val="150000"/>
              </a:lnSpc>
              <a:spcBef>
                <a:spcPts val="0"/>
              </a:spcBef>
              <a:buNone/>
              <a:defRPr sz="1200" b="0" i="0">
                <a:solidFill>
                  <a:srgbClr val="6D6D65"/>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80" cy="2144059"/>
          </a:xfrm>
          <a:prstGeom prst="rect">
            <a:avLst/>
          </a:prstGeom>
        </p:spPr>
        <p:txBody>
          <a:bodyPr>
            <a:normAutofit/>
          </a:bodyPr>
          <a:lstStyle>
            <a:lvl1pPr marL="0" indent="0">
              <a:lnSpc>
                <a:spcPct val="150000"/>
              </a:lnSpc>
              <a:spcBef>
                <a:spcPts val="0"/>
              </a:spcBef>
              <a:buNone/>
              <a:defRPr sz="1200" b="0" i="0">
                <a:solidFill>
                  <a:srgbClr val="6D6D65"/>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9" name="Text Placeholder 7">
            <a:extLst>
              <a:ext uri="{FF2B5EF4-FFF2-40B4-BE49-F238E27FC236}">
                <a16:creationId xmlns:a16="http://schemas.microsoft.com/office/drawing/2014/main" id="{295E842E-96FA-3941-8C8C-496AD24C754D}"/>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pic>
        <p:nvPicPr>
          <p:cNvPr id="12" name="Picture 11">
            <a:extLst>
              <a:ext uri="{FF2B5EF4-FFF2-40B4-BE49-F238E27FC236}">
                <a16:creationId xmlns:a16="http://schemas.microsoft.com/office/drawing/2014/main" id="{066CDA5F-9B40-3446-8F11-9B08A670FD96}"/>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395719949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096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4"/>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4"/>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3"/>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3" name="Text Placeholder 7">
            <a:extLst>
              <a:ext uri="{FF2B5EF4-FFF2-40B4-BE49-F238E27FC236}">
                <a16:creationId xmlns:a16="http://schemas.microsoft.com/office/drawing/2014/main" id="{1381255E-508E-8D4F-8DF0-2FDEEC1BF570}"/>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Tree>
    <p:extLst>
      <p:ext uri="{BB962C8B-B14F-4D97-AF65-F5344CB8AC3E}">
        <p14:creationId xmlns:p14="http://schemas.microsoft.com/office/powerpoint/2010/main" val="63862604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00352591-9B70-064B-9725-EEC9A9F0610C}"/>
              </a:ext>
            </a:extLst>
          </p:cNvPr>
          <p:cNvSpPr/>
          <p:nvPr userDrawn="1"/>
        </p:nvSpPr>
        <p:spPr>
          <a:xfrm>
            <a:off x="0" y="0"/>
            <a:ext cx="6096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4"/>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4"/>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3"/>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pic>
        <p:nvPicPr>
          <p:cNvPr id="14" name="Picture 13">
            <a:extLst>
              <a:ext uri="{FF2B5EF4-FFF2-40B4-BE49-F238E27FC236}">
                <a16:creationId xmlns:a16="http://schemas.microsoft.com/office/drawing/2014/main" id="{C1D519F4-010A-A544-BE2A-6C0074F63BA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5" name="Picture 14">
            <a:extLst>
              <a:ext uri="{FF2B5EF4-FFF2-40B4-BE49-F238E27FC236}">
                <a16:creationId xmlns:a16="http://schemas.microsoft.com/office/drawing/2014/main" id="{A76AAB51-8F16-F949-B58D-671414FF1146}"/>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16" name="Text Placeholder 7">
            <a:extLst>
              <a:ext uri="{FF2B5EF4-FFF2-40B4-BE49-F238E27FC236}">
                <a16:creationId xmlns:a16="http://schemas.microsoft.com/office/drawing/2014/main" id="{19F0FBC7-169F-0844-A6CA-C2BB8B0399BD}"/>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Tree>
    <p:extLst>
      <p:ext uri="{BB962C8B-B14F-4D97-AF65-F5344CB8AC3E}">
        <p14:creationId xmlns:p14="http://schemas.microsoft.com/office/powerpoint/2010/main" val="28051469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F40D253C-0215-E549-AC1D-BB0244024FB5}"/>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pic>
        <p:nvPicPr>
          <p:cNvPr id="14" name="Picture 13">
            <a:extLst>
              <a:ext uri="{FF2B5EF4-FFF2-40B4-BE49-F238E27FC236}">
                <a16:creationId xmlns:a16="http://schemas.microsoft.com/office/drawing/2014/main" id="{1B5CEE6A-D2C9-8444-96EA-7D1B1F3D3D39}"/>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rgbClr val="884548"/>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solidFill>
                  <a:srgbClr val="884548"/>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884548"/>
                </a:solidFill>
                <a:effectLst/>
                <a:latin typeface="Arial" panose="020B0604020202020204" pitchFamily="34" charset="0"/>
              </a:rPr>
              <a:t>Lorem ipsum dolor sit </a:t>
            </a:r>
            <a:r>
              <a:rPr lang="en-US" err="1">
                <a:solidFill>
                  <a:srgbClr val="884548"/>
                </a:solidFill>
                <a:effectLst/>
                <a:latin typeface="Arial" panose="020B0604020202020204" pitchFamily="34" charset="0"/>
              </a:rPr>
              <a:t>amet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consectetur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adipiscing</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elit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at </a:t>
            </a:r>
            <a:r>
              <a:rPr lang="en-US" err="1">
                <a:solidFill>
                  <a:srgbClr val="884548"/>
                </a:solidFill>
                <a:effectLst/>
                <a:latin typeface="Arial" panose="020B0604020202020204" pitchFamily="34" charset="0"/>
              </a:rPr>
              <a:t>nibh</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dignissim</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consequat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felis</a:t>
            </a:r>
            <a:r>
              <a:rPr lang="en-US">
                <a:solidFill>
                  <a:srgbClr val="884548"/>
                </a:solidFill>
                <a:effectLst/>
                <a:latin typeface="Arial" panose="020B0604020202020204" pitchFamily="34" charset="0"/>
              </a:rPr>
              <a:t> vitae, </a:t>
            </a:r>
            <a:r>
              <a:rPr lang="en-US" err="1">
                <a:solidFill>
                  <a:srgbClr val="884548"/>
                </a:solidFill>
                <a:effectLst/>
                <a:latin typeface="Arial" panose="020B0604020202020204" pitchFamily="34" charset="0"/>
              </a:rPr>
              <a:t>tincidunt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purus</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sapien</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tempor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volutpat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odio</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eget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congue</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leo</a:t>
            </a:r>
            <a:r>
              <a:rPr lang="en-US">
                <a:solidFill>
                  <a:srgbClr val="884548"/>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884548"/>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solidFill>
                  <a:srgbClr val="884548"/>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884548"/>
                </a:solidFill>
                <a:effectLst/>
                <a:latin typeface="Arial" panose="020B0604020202020204" pitchFamily="34" charset="0"/>
              </a:rPr>
              <a:t>Lorem ipsum dolor sit </a:t>
            </a:r>
            <a:r>
              <a:rPr lang="en-US" err="1">
                <a:solidFill>
                  <a:srgbClr val="884548"/>
                </a:solidFill>
                <a:effectLst/>
                <a:latin typeface="Arial" panose="020B0604020202020204" pitchFamily="34" charset="0"/>
              </a:rPr>
              <a:t>amet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consectetur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adipiscing</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elit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at </a:t>
            </a:r>
            <a:r>
              <a:rPr lang="en-US" err="1">
                <a:solidFill>
                  <a:srgbClr val="884548"/>
                </a:solidFill>
                <a:effectLst/>
                <a:latin typeface="Arial" panose="020B0604020202020204" pitchFamily="34" charset="0"/>
              </a:rPr>
              <a:t>nibh</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dignissim</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consequat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felis</a:t>
            </a:r>
            <a:r>
              <a:rPr lang="en-US">
                <a:solidFill>
                  <a:srgbClr val="884548"/>
                </a:solidFill>
                <a:effectLst/>
                <a:latin typeface="Arial" panose="020B0604020202020204" pitchFamily="34" charset="0"/>
              </a:rPr>
              <a:t> vitae, </a:t>
            </a:r>
            <a:r>
              <a:rPr lang="en-US" err="1">
                <a:solidFill>
                  <a:srgbClr val="884548"/>
                </a:solidFill>
                <a:effectLst/>
                <a:latin typeface="Arial" panose="020B0604020202020204" pitchFamily="34" charset="0"/>
              </a:rPr>
              <a:t>tincidunt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purus</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sapien</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tempor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volutpat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odio</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eget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congue</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leo</a:t>
            </a:r>
            <a:r>
              <a:rPr lang="en-US">
                <a:solidFill>
                  <a:srgbClr val="884548"/>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4"/>
            <a:ext cx="4597558" cy="420304"/>
          </a:xfrm>
          <a:prstGeom prst="rect">
            <a:avLst/>
          </a:prstGeom>
        </p:spPr>
        <p:txBody>
          <a:bodyPr anchor="ctr">
            <a:noAutofit/>
          </a:bodyPr>
          <a:lstStyle>
            <a:lvl1pPr marL="0" indent="0">
              <a:buNone/>
              <a:defRPr sz="2400" b="1">
                <a:solidFill>
                  <a:srgbClr val="884548"/>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4"/>
            <a:ext cx="4604757" cy="946205"/>
          </a:xfrm>
          <a:prstGeom prst="rect">
            <a:avLst/>
          </a:prstGeom>
        </p:spPr>
        <p:txBody>
          <a:bodyPr>
            <a:normAutofit/>
          </a:bodyPr>
          <a:lstStyle>
            <a:lvl1pPr marL="0" indent="0">
              <a:lnSpc>
                <a:spcPct val="150000"/>
              </a:lnSpc>
              <a:spcBef>
                <a:spcPts val="0"/>
              </a:spcBef>
              <a:buNone/>
              <a:defRPr lang="en-US" sz="1200" b="0" i="0" smtClean="0">
                <a:solidFill>
                  <a:srgbClr val="884548"/>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884548"/>
                </a:solidFill>
                <a:effectLst/>
                <a:latin typeface="Arial" panose="020B0604020202020204" pitchFamily="34" charset="0"/>
              </a:rPr>
              <a:t>Lorem ipsum dolor sit </a:t>
            </a:r>
            <a:r>
              <a:rPr lang="en-US" err="1">
                <a:solidFill>
                  <a:srgbClr val="884548"/>
                </a:solidFill>
                <a:effectLst/>
                <a:latin typeface="Arial" panose="020B0604020202020204" pitchFamily="34" charset="0"/>
              </a:rPr>
              <a:t>amet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consectetur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adipiscing</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elit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at </a:t>
            </a:r>
            <a:r>
              <a:rPr lang="en-US" err="1">
                <a:solidFill>
                  <a:srgbClr val="884548"/>
                </a:solidFill>
                <a:effectLst/>
                <a:latin typeface="Arial" panose="020B0604020202020204" pitchFamily="34" charset="0"/>
              </a:rPr>
              <a:t>nibh</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dignissim</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consequat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felis</a:t>
            </a:r>
            <a:r>
              <a:rPr lang="en-US">
                <a:solidFill>
                  <a:srgbClr val="884548"/>
                </a:solidFill>
                <a:effectLst/>
                <a:latin typeface="Arial" panose="020B0604020202020204" pitchFamily="34" charset="0"/>
              </a:rPr>
              <a:t> vitae, </a:t>
            </a:r>
            <a:r>
              <a:rPr lang="en-US" err="1">
                <a:solidFill>
                  <a:srgbClr val="884548"/>
                </a:solidFill>
                <a:effectLst/>
                <a:latin typeface="Arial" panose="020B0604020202020204" pitchFamily="34" charset="0"/>
              </a:rPr>
              <a:t>tincidunt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purus</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sapien</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tempor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volutpat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odio</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eget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congue</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leo</a:t>
            </a:r>
            <a:r>
              <a:rPr lang="en-US">
                <a:solidFill>
                  <a:srgbClr val="884548"/>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3"/>
            <a:ext cx="4597558" cy="420304"/>
          </a:xfrm>
          <a:prstGeom prst="rect">
            <a:avLst/>
          </a:prstGeom>
        </p:spPr>
        <p:txBody>
          <a:bodyPr anchor="ctr">
            <a:noAutofit/>
          </a:bodyPr>
          <a:lstStyle>
            <a:lvl1pPr marL="0" indent="0">
              <a:buNone/>
              <a:defRPr sz="2400" b="1">
                <a:solidFill>
                  <a:srgbClr val="884548"/>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5" name="Text Placeholder 7">
            <a:extLst>
              <a:ext uri="{FF2B5EF4-FFF2-40B4-BE49-F238E27FC236}">
                <a16:creationId xmlns:a16="http://schemas.microsoft.com/office/drawing/2014/main" id="{B97082AC-13A2-1A4D-B63A-EF5BA3FC2DA2}"/>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Tree>
    <p:extLst>
      <p:ext uri="{BB962C8B-B14F-4D97-AF65-F5344CB8AC3E}">
        <p14:creationId xmlns:p14="http://schemas.microsoft.com/office/powerpoint/2010/main" val="320625251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Zawartość z podpisem" type="objTx">
  <p:cSld name="Zawartość z podpisem">
    <p:spTree>
      <p:nvGrpSpPr>
        <p:cNvPr id="1" name="Shape 42"/>
        <p:cNvGrpSpPr/>
        <p:nvPr/>
      </p:nvGrpSpPr>
      <p:grpSpPr>
        <a:xfrm>
          <a:off x="0" y="0"/>
          <a:ext cx="0" cy="0"/>
          <a:chOff x="0" y="0"/>
          <a:chExt cx="0" cy="0"/>
        </a:xfrm>
      </p:grpSpPr>
      <p:sp>
        <p:nvSpPr>
          <p:cNvPr id="43" name="Google Shape;43;p71"/>
          <p:cNvSpPr txBox="1">
            <a:spLocks noGrp="1"/>
          </p:cNvSpPr>
          <p:nvPr>
            <p:ph type="title"/>
          </p:nvPr>
        </p:nvSpPr>
        <p:spPr>
          <a:xfrm>
            <a:off x="609602" y="273049"/>
            <a:ext cx="4011084" cy="1162051"/>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Poppins"/>
              <a:buNone/>
              <a:defRPr sz="2667"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4" name="Google Shape;44;p71"/>
          <p:cNvSpPr txBox="1">
            <a:spLocks noGrp="1"/>
          </p:cNvSpPr>
          <p:nvPr>
            <p:ph type="body" idx="1"/>
          </p:nvPr>
        </p:nvSpPr>
        <p:spPr>
          <a:xfrm>
            <a:off x="4766733" y="273052"/>
            <a:ext cx="6815667" cy="5853113"/>
          </a:xfrm>
          <a:prstGeom prst="rect">
            <a:avLst/>
          </a:prstGeom>
          <a:noFill/>
          <a:ln>
            <a:noFill/>
          </a:ln>
        </p:spPr>
        <p:txBody>
          <a:bodyPr spcFirstLastPara="1" wrap="square" lIns="91425" tIns="45700" rIns="91425" bIns="45700" anchor="t" anchorCtr="0">
            <a:normAutofit/>
          </a:bodyPr>
          <a:lstStyle>
            <a:lvl1pPr marL="609585" lvl="0" indent="-575719" algn="l">
              <a:spcBef>
                <a:spcPts val="853"/>
              </a:spcBef>
              <a:spcAft>
                <a:spcPts val="0"/>
              </a:spcAft>
              <a:buClr>
                <a:schemeClr val="dk1"/>
              </a:buClr>
              <a:buSzPts val="3200"/>
              <a:buChar char="•"/>
              <a:defRPr sz="4267"/>
            </a:lvl1pPr>
            <a:lvl2pPr marL="1219170" lvl="1" indent="-541853" algn="l">
              <a:spcBef>
                <a:spcPts val="747"/>
              </a:spcBef>
              <a:spcAft>
                <a:spcPts val="0"/>
              </a:spcAft>
              <a:buClr>
                <a:schemeClr val="dk1"/>
              </a:buClr>
              <a:buSzPts val="2800"/>
              <a:buChar char="–"/>
              <a:defRPr sz="3733"/>
            </a:lvl2pPr>
            <a:lvl3pPr marL="1828754" lvl="2" indent="-507987" algn="l">
              <a:spcBef>
                <a:spcPts val="640"/>
              </a:spcBef>
              <a:spcAft>
                <a:spcPts val="0"/>
              </a:spcAft>
              <a:buClr>
                <a:schemeClr val="dk1"/>
              </a:buClr>
              <a:buSzPts val="2400"/>
              <a:buChar char="•"/>
              <a:defRPr sz="3200"/>
            </a:lvl3pPr>
            <a:lvl4pPr marL="2438339" lvl="3" indent="-474121" algn="l">
              <a:spcBef>
                <a:spcPts val="533"/>
              </a:spcBef>
              <a:spcAft>
                <a:spcPts val="0"/>
              </a:spcAft>
              <a:buClr>
                <a:schemeClr val="dk1"/>
              </a:buClr>
              <a:buSzPts val="2000"/>
              <a:buChar char="–"/>
              <a:defRPr sz="2667"/>
            </a:lvl4pPr>
            <a:lvl5pPr marL="3047924" lvl="4" indent="-474121" algn="l">
              <a:spcBef>
                <a:spcPts val="533"/>
              </a:spcBef>
              <a:spcAft>
                <a:spcPts val="0"/>
              </a:spcAft>
              <a:buClr>
                <a:schemeClr val="dk1"/>
              </a:buClr>
              <a:buSzPts val="2000"/>
              <a:buChar char="»"/>
              <a:defRPr sz="2667"/>
            </a:lvl5pPr>
            <a:lvl6pPr marL="3657509" lvl="5" indent="-474121" algn="l">
              <a:spcBef>
                <a:spcPts val="533"/>
              </a:spcBef>
              <a:spcAft>
                <a:spcPts val="0"/>
              </a:spcAft>
              <a:buClr>
                <a:schemeClr val="dk1"/>
              </a:buClr>
              <a:buSzPts val="2000"/>
              <a:buChar char="•"/>
              <a:defRPr sz="2667"/>
            </a:lvl6pPr>
            <a:lvl7pPr marL="4267093" lvl="6" indent="-474121" algn="l">
              <a:spcBef>
                <a:spcPts val="533"/>
              </a:spcBef>
              <a:spcAft>
                <a:spcPts val="0"/>
              </a:spcAft>
              <a:buClr>
                <a:schemeClr val="dk1"/>
              </a:buClr>
              <a:buSzPts val="2000"/>
              <a:buChar char="•"/>
              <a:defRPr sz="2667"/>
            </a:lvl7pPr>
            <a:lvl8pPr marL="4876678" lvl="7" indent="-474121" algn="l">
              <a:spcBef>
                <a:spcPts val="533"/>
              </a:spcBef>
              <a:spcAft>
                <a:spcPts val="0"/>
              </a:spcAft>
              <a:buClr>
                <a:schemeClr val="dk1"/>
              </a:buClr>
              <a:buSzPts val="2000"/>
              <a:buChar char="•"/>
              <a:defRPr sz="2667"/>
            </a:lvl8pPr>
            <a:lvl9pPr marL="5486263" lvl="8" indent="-474121" algn="l">
              <a:spcBef>
                <a:spcPts val="533"/>
              </a:spcBef>
              <a:spcAft>
                <a:spcPts val="0"/>
              </a:spcAft>
              <a:buClr>
                <a:schemeClr val="dk1"/>
              </a:buClr>
              <a:buSzPts val="2000"/>
              <a:buChar char="•"/>
              <a:defRPr sz="2667"/>
            </a:lvl9pPr>
          </a:lstStyle>
          <a:p>
            <a:endParaRPr/>
          </a:p>
        </p:txBody>
      </p:sp>
      <p:sp>
        <p:nvSpPr>
          <p:cNvPr id="45" name="Google Shape;45;p71"/>
          <p:cNvSpPr txBox="1">
            <a:spLocks noGrp="1"/>
          </p:cNvSpPr>
          <p:nvPr>
            <p:ph type="body" idx="2"/>
          </p:nvPr>
        </p:nvSpPr>
        <p:spPr>
          <a:xfrm>
            <a:off x="609602" y="1435102"/>
            <a:ext cx="4011084" cy="4691063"/>
          </a:xfrm>
          <a:prstGeom prst="rect">
            <a:avLst/>
          </a:prstGeom>
          <a:noFill/>
          <a:ln>
            <a:noFill/>
          </a:ln>
        </p:spPr>
        <p:txBody>
          <a:bodyPr spcFirstLastPara="1" wrap="square" lIns="91425" tIns="45700" rIns="91425" bIns="45700" anchor="t" anchorCtr="0">
            <a:normAutofit/>
          </a:bodyPr>
          <a:lstStyle>
            <a:lvl1pPr marL="609585" lvl="0" indent="-304792" algn="l">
              <a:spcBef>
                <a:spcPts val="373"/>
              </a:spcBef>
              <a:spcAft>
                <a:spcPts val="0"/>
              </a:spcAft>
              <a:buClr>
                <a:schemeClr val="dk1"/>
              </a:buClr>
              <a:buSzPts val="1400"/>
              <a:buNone/>
              <a:defRPr sz="1867"/>
            </a:lvl1pPr>
            <a:lvl2pPr marL="1219170" lvl="1" indent="-304792" algn="l">
              <a:spcBef>
                <a:spcPts val="320"/>
              </a:spcBef>
              <a:spcAft>
                <a:spcPts val="0"/>
              </a:spcAft>
              <a:buClr>
                <a:schemeClr val="dk1"/>
              </a:buClr>
              <a:buSzPts val="1200"/>
              <a:buNone/>
              <a:defRPr sz="1600"/>
            </a:lvl2pPr>
            <a:lvl3pPr marL="1828754" lvl="2" indent="-304792" algn="l">
              <a:spcBef>
                <a:spcPts val="267"/>
              </a:spcBef>
              <a:spcAft>
                <a:spcPts val="0"/>
              </a:spcAft>
              <a:buClr>
                <a:schemeClr val="dk1"/>
              </a:buClr>
              <a:buSzPts val="1000"/>
              <a:buNone/>
              <a:defRPr sz="1333"/>
            </a:lvl3pPr>
            <a:lvl4pPr marL="2438339" lvl="3" indent="-304792" algn="l">
              <a:spcBef>
                <a:spcPts val="240"/>
              </a:spcBef>
              <a:spcAft>
                <a:spcPts val="0"/>
              </a:spcAft>
              <a:buClr>
                <a:schemeClr val="dk1"/>
              </a:buClr>
              <a:buSzPts val="900"/>
              <a:buNone/>
              <a:defRPr sz="1200"/>
            </a:lvl4pPr>
            <a:lvl5pPr marL="3047924" lvl="4" indent="-304792" algn="l">
              <a:spcBef>
                <a:spcPts val="240"/>
              </a:spcBef>
              <a:spcAft>
                <a:spcPts val="0"/>
              </a:spcAft>
              <a:buClr>
                <a:schemeClr val="dk1"/>
              </a:buClr>
              <a:buSzPts val="900"/>
              <a:buNone/>
              <a:defRPr sz="1200"/>
            </a:lvl5pPr>
            <a:lvl6pPr marL="3657509" lvl="5" indent="-304792" algn="l">
              <a:spcBef>
                <a:spcPts val="240"/>
              </a:spcBef>
              <a:spcAft>
                <a:spcPts val="0"/>
              </a:spcAft>
              <a:buClr>
                <a:schemeClr val="dk1"/>
              </a:buClr>
              <a:buSzPts val="900"/>
              <a:buNone/>
              <a:defRPr sz="1200"/>
            </a:lvl6pPr>
            <a:lvl7pPr marL="4267093" lvl="6" indent="-304792" algn="l">
              <a:spcBef>
                <a:spcPts val="240"/>
              </a:spcBef>
              <a:spcAft>
                <a:spcPts val="0"/>
              </a:spcAft>
              <a:buClr>
                <a:schemeClr val="dk1"/>
              </a:buClr>
              <a:buSzPts val="900"/>
              <a:buNone/>
              <a:defRPr sz="1200"/>
            </a:lvl7pPr>
            <a:lvl8pPr marL="4876678" lvl="7" indent="-304792" algn="l">
              <a:spcBef>
                <a:spcPts val="240"/>
              </a:spcBef>
              <a:spcAft>
                <a:spcPts val="0"/>
              </a:spcAft>
              <a:buClr>
                <a:schemeClr val="dk1"/>
              </a:buClr>
              <a:buSzPts val="900"/>
              <a:buNone/>
              <a:defRPr sz="1200"/>
            </a:lvl8pPr>
            <a:lvl9pPr marL="5486263" lvl="8" indent="-304792" algn="l">
              <a:spcBef>
                <a:spcPts val="240"/>
              </a:spcBef>
              <a:spcAft>
                <a:spcPts val="0"/>
              </a:spcAft>
              <a:buClr>
                <a:schemeClr val="dk1"/>
              </a:buClr>
              <a:buSzPts val="900"/>
              <a:buNone/>
              <a:defRPr sz="1200"/>
            </a:lvl9pPr>
          </a:lstStyle>
          <a:p>
            <a:endParaRPr/>
          </a:p>
        </p:txBody>
      </p:sp>
      <p:sp>
        <p:nvSpPr>
          <p:cNvPr id="46" name="Google Shape;46;p71"/>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47" name="Google Shape;47;p71"/>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48" name="Google Shape;48;p71"/>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pl-PL" smtClean="0"/>
              <a:pPr/>
              <a:t>‹#›</a:t>
            </a:fld>
            <a:endParaRPr lang="pl-PL" dirty="0"/>
          </a:p>
        </p:txBody>
      </p:sp>
    </p:spTree>
    <p:extLst>
      <p:ext uri="{BB962C8B-B14F-4D97-AF65-F5344CB8AC3E}">
        <p14:creationId xmlns:p14="http://schemas.microsoft.com/office/powerpoint/2010/main" val="2316517762"/>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7031058A-B73F-C649-B815-FF14860B276E}"/>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rgbClr val="AE785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solidFill>
                  <a:srgbClr val="AE7857"/>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AE7857"/>
                </a:solidFill>
                <a:effectLst/>
                <a:latin typeface="Arial" panose="020B0604020202020204" pitchFamily="34" charset="0"/>
              </a:rPr>
              <a:t>Lorem ipsum dolor sit </a:t>
            </a:r>
            <a:r>
              <a:rPr lang="en-US" err="1">
                <a:solidFill>
                  <a:srgbClr val="AE7857"/>
                </a:solidFill>
                <a:effectLst/>
                <a:latin typeface="Arial" panose="020B0604020202020204" pitchFamily="34" charset="0"/>
              </a:rPr>
              <a:t>amet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consectetur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adipiscing</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elit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at </a:t>
            </a:r>
            <a:r>
              <a:rPr lang="en-US" err="1">
                <a:solidFill>
                  <a:srgbClr val="AE7857"/>
                </a:solidFill>
                <a:effectLst/>
                <a:latin typeface="Arial" panose="020B0604020202020204" pitchFamily="34" charset="0"/>
              </a:rPr>
              <a:t>nibh</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dignissim</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consequat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felis</a:t>
            </a:r>
            <a:r>
              <a:rPr lang="en-US">
                <a:solidFill>
                  <a:srgbClr val="AE7857"/>
                </a:solidFill>
                <a:effectLst/>
                <a:latin typeface="Arial" panose="020B0604020202020204" pitchFamily="34" charset="0"/>
              </a:rPr>
              <a:t> vitae, </a:t>
            </a:r>
            <a:r>
              <a:rPr lang="en-US" err="1">
                <a:solidFill>
                  <a:srgbClr val="AE7857"/>
                </a:solidFill>
                <a:effectLst/>
                <a:latin typeface="Arial" panose="020B0604020202020204" pitchFamily="34" charset="0"/>
              </a:rPr>
              <a:t>tincidunt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purus</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sapien</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tempor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volutpat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odio</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eget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congue</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leo</a:t>
            </a:r>
            <a:r>
              <a:rPr lang="en-US">
                <a:solidFill>
                  <a:srgbClr val="AE7857"/>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AE785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solidFill>
                  <a:srgbClr val="AE7857"/>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AE7857"/>
                </a:solidFill>
                <a:effectLst/>
                <a:latin typeface="Arial" panose="020B0604020202020204" pitchFamily="34" charset="0"/>
              </a:rPr>
              <a:t>Lorem ipsum dolor sit </a:t>
            </a:r>
            <a:r>
              <a:rPr lang="en-US" err="1">
                <a:solidFill>
                  <a:srgbClr val="AE7857"/>
                </a:solidFill>
                <a:effectLst/>
                <a:latin typeface="Arial" panose="020B0604020202020204" pitchFamily="34" charset="0"/>
              </a:rPr>
              <a:t>amet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consectetur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adipiscing</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elit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at </a:t>
            </a:r>
            <a:r>
              <a:rPr lang="en-US" err="1">
                <a:solidFill>
                  <a:srgbClr val="AE7857"/>
                </a:solidFill>
                <a:effectLst/>
                <a:latin typeface="Arial" panose="020B0604020202020204" pitchFamily="34" charset="0"/>
              </a:rPr>
              <a:t>nibh</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dignissim</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consequat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felis</a:t>
            </a:r>
            <a:r>
              <a:rPr lang="en-US">
                <a:solidFill>
                  <a:srgbClr val="AE7857"/>
                </a:solidFill>
                <a:effectLst/>
                <a:latin typeface="Arial" panose="020B0604020202020204" pitchFamily="34" charset="0"/>
              </a:rPr>
              <a:t> vitae, </a:t>
            </a:r>
            <a:r>
              <a:rPr lang="en-US" err="1">
                <a:solidFill>
                  <a:srgbClr val="AE7857"/>
                </a:solidFill>
                <a:effectLst/>
                <a:latin typeface="Arial" panose="020B0604020202020204" pitchFamily="34" charset="0"/>
              </a:rPr>
              <a:t>tincidunt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purus</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sapien</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tempor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volutpat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odio</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eget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congue</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leo</a:t>
            </a:r>
            <a:r>
              <a:rPr lang="en-US">
                <a:solidFill>
                  <a:srgbClr val="AE7857"/>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4"/>
            <a:ext cx="4597558" cy="420304"/>
          </a:xfrm>
          <a:prstGeom prst="rect">
            <a:avLst/>
          </a:prstGeom>
        </p:spPr>
        <p:txBody>
          <a:bodyPr anchor="ctr">
            <a:noAutofit/>
          </a:bodyPr>
          <a:lstStyle>
            <a:lvl1pPr marL="0" indent="0">
              <a:buNone/>
              <a:defRPr sz="2400" b="1">
                <a:solidFill>
                  <a:srgbClr val="AE785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4"/>
            <a:ext cx="4604757" cy="946205"/>
          </a:xfrm>
          <a:prstGeom prst="rect">
            <a:avLst/>
          </a:prstGeom>
        </p:spPr>
        <p:txBody>
          <a:bodyPr>
            <a:normAutofit/>
          </a:bodyPr>
          <a:lstStyle>
            <a:lvl1pPr marL="0" indent="0">
              <a:lnSpc>
                <a:spcPct val="150000"/>
              </a:lnSpc>
              <a:spcBef>
                <a:spcPts val="0"/>
              </a:spcBef>
              <a:buNone/>
              <a:defRPr lang="en-US" sz="1200" b="0" i="0" smtClean="0">
                <a:solidFill>
                  <a:srgbClr val="AE7857"/>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AE7857"/>
                </a:solidFill>
                <a:effectLst/>
                <a:latin typeface="Arial" panose="020B0604020202020204" pitchFamily="34" charset="0"/>
              </a:rPr>
              <a:t>Lorem ipsum dolor sit </a:t>
            </a:r>
            <a:r>
              <a:rPr lang="en-US" err="1">
                <a:solidFill>
                  <a:srgbClr val="AE7857"/>
                </a:solidFill>
                <a:effectLst/>
                <a:latin typeface="Arial" panose="020B0604020202020204" pitchFamily="34" charset="0"/>
              </a:rPr>
              <a:t>amet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consectetur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adipiscing</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elit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at </a:t>
            </a:r>
            <a:r>
              <a:rPr lang="en-US" err="1">
                <a:solidFill>
                  <a:srgbClr val="AE7857"/>
                </a:solidFill>
                <a:effectLst/>
                <a:latin typeface="Arial" panose="020B0604020202020204" pitchFamily="34" charset="0"/>
              </a:rPr>
              <a:t>nibh</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dignissim</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consequat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felis</a:t>
            </a:r>
            <a:r>
              <a:rPr lang="en-US">
                <a:solidFill>
                  <a:srgbClr val="AE7857"/>
                </a:solidFill>
                <a:effectLst/>
                <a:latin typeface="Arial" panose="020B0604020202020204" pitchFamily="34" charset="0"/>
              </a:rPr>
              <a:t> vitae, </a:t>
            </a:r>
            <a:r>
              <a:rPr lang="en-US" err="1">
                <a:solidFill>
                  <a:srgbClr val="AE7857"/>
                </a:solidFill>
                <a:effectLst/>
                <a:latin typeface="Arial" panose="020B0604020202020204" pitchFamily="34" charset="0"/>
              </a:rPr>
              <a:t>tincidunt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purus</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sapien</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tempor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volutpat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odio</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eget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congue</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leo</a:t>
            </a:r>
            <a:r>
              <a:rPr lang="en-US">
                <a:solidFill>
                  <a:srgbClr val="AE7857"/>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3"/>
            <a:ext cx="4597558" cy="420304"/>
          </a:xfrm>
          <a:prstGeom prst="rect">
            <a:avLst/>
          </a:prstGeom>
        </p:spPr>
        <p:txBody>
          <a:bodyPr anchor="ctr">
            <a:noAutofit/>
          </a:bodyPr>
          <a:lstStyle>
            <a:lvl1pPr marL="0" indent="0">
              <a:buNone/>
              <a:defRPr sz="2400" b="1">
                <a:solidFill>
                  <a:srgbClr val="AE785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3" name="Text Placeholder 7">
            <a:extLst>
              <a:ext uri="{FF2B5EF4-FFF2-40B4-BE49-F238E27FC236}">
                <a16:creationId xmlns:a16="http://schemas.microsoft.com/office/drawing/2014/main" id="{4A579972-E478-5341-8C98-15BB7B1DF5CB}"/>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pic>
        <p:nvPicPr>
          <p:cNvPr id="14" name="Picture 13">
            <a:extLst>
              <a:ext uri="{FF2B5EF4-FFF2-40B4-BE49-F238E27FC236}">
                <a16:creationId xmlns:a16="http://schemas.microsoft.com/office/drawing/2014/main" id="{44B2DD84-C338-704B-8B21-658121F27DC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7" name="Picture 16">
            <a:extLst>
              <a:ext uri="{FF2B5EF4-FFF2-40B4-BE49-F238E27FC236}">
                <a16:creationId xmlns:a16="http://schemas.microsoft.com/office/drawing/2014/main" id="{ACC5452E-1CC5-5047-A199-A75FEEB4894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363317669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62CC8610-2A4C-E148-AE60-C633D7AF4B8F}"/>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rgbClr val="7E824A"/>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marR="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7E824A"/>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7E824A"/>
                </a:solidFill>
                <a:effectLst/>
                <a:latin typeface="Arial" panose="020B0604020202020204" pitchFamily="34" charset="0"/>
              </a:rPr>
              <a:t>Lorem ipsum dolor sit </a:t>
            </a:r>
            <a:r>
              <a:rPr lang="en-US" err="1">
                <a:solidFill>
                  <a:srgbClr val="7E824A"/>
                </a:solidFill>
                <a:effectLst/>
                <a:latin typeface="Arial" panose="020B0604020202020204" pitchFamily="34" charset="0"/>
              </a:rPr>
              <a:t>amet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consectetur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adipiscing</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elit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at </a:t>
            </a:r>
            <a:r>
              <a:rPr lang="en-US" err="1">
                <a:solidFill>
                  <a:srgbClr val="7E824A"/>
                </a:solidFill>
                <a:effectLst/>
                <a:latin typeface="Arial" panose="020B0604020202020204" pitchFamily="34" charset="0"/>
              </a:rPr>
              <a:t>nibh</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dignissim</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consequat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felis</a:t>
            </a:r>
            <a:r>
              <a:rPr lang="en-US">
                <a:solidFill>
                  <a:srgbClr val="7E824A"/>
                </a:solidFill>
                <a:effectLst/>
                <a:latin typeface="Arial" panose="020B0604020202020204" pitchFamily="34" charset="0"/>
              </a:rPr>
              <a:t> vitae, </a:t>
            </a:r>
            <a:r>
              <a:rPr lang="en-US" err="1">
                <a:solidFill>
                  <a:srgbClr val="7E824A"/>
                </a:solidFill>
                <a:effectLst/>
                <a:latin typeface="Arial" panose="020B0604020202020204" pitchFamily="34" charset="0"/>
              </a:rPr>
              <a:t>tincidunt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purus</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sapien</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tempor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volutpat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odio</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eget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congue</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leo</a:t>
            </a:r>
            <a:r>
              <a:rPr lang="en-US">
                <a:solidFill>
                  <a:srgbClr val="7E824A"/>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7E824A"/>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4"/>
            <a:ext cx="4597558" cy="420304"/>
          </a:xfrm>
          <a:prstGeom prst="rect">
            <a:avLst/>
          </a:prstGeom>
        </p:spPr>
        <p:txBody>
          <a:bodyPr anchor="ctr">
            <a:noAutofit/>
          </a:bodyPr>
          <a:lstStyle>
            <a:lvl1pPr marL="0" indent="0">
              <a:buNone/>
              <a:defRPr sz="2400" b="1">
                <a:solidFill>
                  <a:srgbClr val="7E824A"/>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3"/>
            <a:ext cx="4597558" cy="420304"/>
          </a:xfrm>
          <a:prstGeom prst="rect">
            <a:avLst/>
          </a:prstGeom>
        </p:spPr>
        <p:txBody>
          <a:bodyPr anchor="ctr">
            <a:noAutofit/>
          </a:bodyPr>
          <a:lstStyle>
            <a:lvl1pPr marL="0" indent="0">
              <a:buNone/>
              <a:defRPr sz="2400" b="1">
                <a:solidFill>
                  <a:srgbClr val="7E824A"/>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8" name="Text Placeholder 3">
            <a:extLst>
              <a:ext uri="{FF2B5EF4-FFF2-40B4-BE49-F238E27FC236}">
                <a16:creationId xmlns:a16="http://schemas.microsoft.com/office/drawing/2014/main" id="{9B20FAB4-01B3-B242-84A1-35678841358E}"/>
              </a:ext>
            </a:extLst>
          </p:cNvPr>
          <p:cNvSpPr>
            <a:spLocks noGrp="1"/>
          </p:cNvSpPr>
          <p:nvPr>
            <p:ph type="body" sz="quarter" idx="27" hasCustomPrompt="1"/>
          </p:nvPr>
        </p:nvSpPr>
        <p:spPr>
          <a:xfrm>
            <a:off x="6853627" y="5115804"/>
            <a:ext cx="4604757" cy="946205"/>
          </a:xfrm>
          <a:prstGeom prst="rect">
            <a:avLst/>
          </a:prstGeom>
        </p:spPr>
        <p:txBody>
          <a:bodyPr>
            <a:normAutofit/>
          </a:bodyPr>
          <a:lstStyle>
            <a:lvl1pPr marL="0" marR="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7E824A"/>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7E824A"/>
                </a:solidFill>
                <a:effectLst/>
                <a:latin typeface="Arial" panose="020B0604020202020204" pitchFamily="34" charset="0"/>
              </a:rPr>
              <a:t>Lorem ipsum dolor sit </a:t>
            </a:r>
            <a:r>
              <a:rPr lang="en-US" err="1">
                <a:solidFill>
                  <a:srgbClr val="7E824A"/>
                </a:solidFill>
                <a:effectLst/>
                <a:latin typeface="Arial" panose="020B0604020202020204" pitchFamily="34" charset="0"/>
              </a:rPr>
              <a:t>amet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consectetur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adipiscing</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elit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at </a:t>
            </a:r>
            <a:r>
              <a:rPr lang="en-US" err="1">
                <a:solidFill>
                  <a:srgbClr val="7E824A"/>
                </a:solidFill>
                <a:effectLst/>
                <a:latin typeface="Arial" panose="020B0604020202020204" pitchFamily="34" charset="0"/>
              </a:rPr>
              <a:t>nibh</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dignissim</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consequat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felis</a:t>
            </a:r>
            <a:r>
              <a:rPr lang="en-US">
                <a:solidFill>
                  <a:srgbClr val="7E824A"/>
                </a:solidFill>
                <a:effectLst/>
                <a:latin typeface="Arial" panose="020B0604020202020204" pitchFamily="34" charset="0"/>
              </a:rPr>
              <a:t> vitae, </a:t>
            </a:r>
            <a:r>
              <a:rPr lang="en-US" err="1">
                <a:solidFill>
                  <a:srgbClr val="7E824A"/>
                </a:solidFill>
                <a:effectLst/>
                <a:latin typeface="Arial" panose="020B0604020202020204" pitchFamily="34" charset="0"/>
              </a:rPr>
              <a:t>tincidunt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purus</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sapien</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tempor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volutpat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odio</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eget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congue</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leo</a:t>
            </a:r>
            <a:r>
              <a:rPr lang="en-US">
                <a:solidFill>
                  <a:srgbClr val="7E824A"/>
                </a:solidFill>
                <a:effectLst/>
                <a:latin typeface="Arial" panose="020B0604020202020204" pitchFamily="34" charset="0"/>
              </a:rPr>
              <a:t>.</a:t>
            </a:r>
          </a:p>
        </p:txBody>
      </p:sp>
      <p:sp>
        <p:nvSpPr>
          <p:cNvPr id="20" name="Text Placeholder 3">
            <a:extLst>
              <a:ext uri="{FF2B5EF4-FFF2-40B4-BE49-F238E27FC236}">
                <a16:creationId xmlns:a16="http://schemas.microsoft.com/office/drawing/2014/main" id="{21F8213E-C507-DC49-8E9A-B34D0EF6EAE2}"/>
              </a:ext>
            </a:extLst>
          </p:cNvPr>
          <p:cNvSpPr>
            <a:spLocks noGrp="1"/>
          </p:cNvSpPr>
          <p:nvPr>
            <p:ph type="body" sz="quarter" idx="26" hasCustomPrompt="1"/>
          </p:nvPr>
        </p:nvSpPr>
        <p:spPr>
          <a:xfrm>
            <a:off x="6853627" y="3208282"/>
            <a:ext cx="4611957" cy="946205"/>
          </a:xfrm>
          <a:prstGeom prst="rect">
            <a:avLst/>
          </a:prstGeom>
        </p:spPr>
        <p:txBody>
          <a:bodyPr>
            <a:normAutofit/>
          </a:bodyPr>
          <a:lstStyle>
            <a:lvl1pPr marL="0" marR="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7E824A"/>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7E824A"/>
                </a:solidFill>
                <a:effectLst/>
                <a:latin typeface="Arial" panose="020B0604020202020204" pitchFamily="34" charset="0"/>
              </a:rPr>
              <a:t>Lorem ipsum dolor sit </a:t>
            </a:r>
            <a:r>
              <a:rPr lang="en-US" err="1">
                <a:solidFill>
                  <a:srgbClr val="7E824A"/>
                </a:solidFill>
                <a:effectLst/>
                <a:latin typeface="Arial" panose="020B0604020202020204" pitchFamily="34" charset="0"/>
              </a:rPr>
              <a:t>amet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consectetur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adipiscing</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elit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at </a:t>
            </a:r>
            <a:r>
              <a:rPr lang="en-US" err="1">
                <a:solidFill>
                  <a:srgbClr val="7E824A"/>
                </a:solidFill>
                <a:effectLst/>
                <a:latin typeface="Arial" panose="020B0604020202020204" pitchFamily="34" charset="0"/>
              </a:rPr>
              <a:t>nibh</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dignissim</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consequat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felis</a:t>
            </a:r>
            <a:r>
              <a:rPr lang="en-US">
                <a:solidFill>
                  <a:srgbClr val="7E824A"/>
                </a:solidFill>
                <a:effectLst/>
                <a:latin typeface="Arial" panose="020B0604020202020204" pitchFamily="34" charset="0"/>
              </a:rPr>
              <a:t> vitae, </a:t>
            </a:r>
            <a:r>
              <a:rPr lang="en-US" err="1">
                <a:solidFill>
                  <a:srgbClr val="7E824A"/>
                </a:solidFill>
                <a:effectLst/>
                <a:latin typeface="Arial" panose="020B0604020202020204" pitchFamily="34" charset="0"/>
              </a:rPr>
              <a:t>tincidunt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purus</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sapien</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tempor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volutpat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odio</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eget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congue</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leo</a:t>
            </a:r>
            <a:r>
              <a:rPr lang="en-US">
                <a:solidFill>
                  <a:srgbClr val="7E824A"/>
                </a:solidFill>
                <a:effectLst/>
                <a:latin typeface="Arial" panose="020B0604020202020204" pitchFamily="34" charset="0"/>
              </a:rPr>
              <a:t>.</a:t>
            </a:r>
          </a:p>
        </p:txBody>
      </p:sp>
      <p:sp>
        <p:nvSpPr>
          <p:cNvPr id="15" name="Text Placeholder 7">
            <a:extLst>
              <a:ext uri="{FF2B5EF4-FFF2-40B4-BE49-F238E27FC236}">
                <a16:creationId xmlns:a16="http://schemas.microsoft.com/office/drawing/2014/main" id="{4CD8B9B1-673A-B047-9D94-2C79F93D5FF9}"/>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pic>
        <p:nvPicPr>
          <p:cNvPr id="16" name="Picture 15">
            <a:extLst>
              <a:ext uri="{FF2B5EF4-FFF2-40B4-BE49-F238E27FC236}">
                <a16:creationId xmlns:a16="http://schemas.microsoft.com/office/drawing/2014/main" id="{B40271E6-CB49-C44E-B70A-321F39BBF35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7" name="Picture 16">
            <a:extLst>
              <a:ext uri="{FF2B5EF4-FFF2-40B4-BE49-F238E27FC236}">
                <a16:creationId xmlns:a16="http://schemas.microsoft.com/office/drawing/2014/main" id="{DE3E4373-09B7-2541-B854-F70B89F1FFFA}"/>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427865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33_Custom Layout">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E766B81C-DE27-1B43-AE68-F7B98CF3012F}"/>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rgbClr val="3C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solidFill>
                  <a:srgbClr val="3B6F75"/>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sz="1200">
                <a:solidFill>
                  <a:srgbClr val="3B6F75"/>
                </a:solidFill>
                <a:effectLst/>
                <a:latin typeface="Arial" panose="020B0604020202020204" pitchFamily="34" charset="0"/>
              </a:rPr>
              <a:t>Lorem ipsum dolor sit </a:t>
            </a:r>
            <a:r>
              <a:rPr lang="en-US" sz="1200" err="1">
                <a:solidFill>
                  <a:srgbClr val="3B6F75"/>
                </a:solidFill>
                <a:effectLst/>
                <a:latin typeface="Arial" panose="020B0604020202020204" pitchFamily="34" charset="0"/>
              </a:rPr>
              <a:t>amet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consectetur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adipiscing</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elit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at </a:t>
            </a:r>
            <a:r>
              <a:rPr lang="en-US" sz="1200" err="1">
                <a:solidFill>
                  <a:srgbClr val="3B6F75"/>
                </a:solidFill>
                <a:effectLst/>
                <a:latin typeface="Arial" panose="020B0604020202020204" pitchFamily="34" charset="0"/>
              </a:rPr>
              <a:t>nibh</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dignissim</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consequat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felis</a:t>
            </a:r>
            <a:r>
              <a:rPr lang="en-US" sz="1200">
                <a:solidFill>
                  <a:srgbClr val="3B6F75"/>
                </a:solidFill>
                <a:effectLst/>
                <a:latin typeface="Arial" panose="020B0604020202020204" pitchFamily="34" charset="0"/>
              </a:rPr>
              <a:t> vitae, </a:t>
            </a:r>
            <a:r>
              <a:rPr lang="en-US" sz="1200" err="1">
                <a:solidFill>
                  <a:srgbClr val="3B6F75"/>
                </a:solidFill>
                <a:effectLst/>
                <a:latin typeface="Arial" panose="020B0604020202020204" pitchFamily="34" charset="0"/>
              </a:rPr>
              <a:t>tincidunt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purus</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et </a:t>
            </a:r>
            <a:r>
              <a:rPr lang="en-US" sz="1200" err="1">
                <a:solidFill>
                  <a:srgbClr val="3B6F75"/>
                </a:solidFill>
                <a:effectLst/>
                <a:latin typeface="Arial" panose="020B0604020202020204" pitchFamily="34" charset="0"/>
              </a:rPr>
              <a:t>sapien</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tempor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volutpat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odio</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eget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congue</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leo</a:t>
            </a:r>
            <a:r>
              <a:rPr lang="en-US" sz="1200">
                <a:solidFill>
                  <a:srgbClr val="3B6F75"/>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3B6F75"/>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solidFill>
                  <a:srgbClr val="3B6F75"/>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sz="1200">
                <a:solidFill>
                  <a:srgbClr val="3B6F75"/>
                </a:solidFill>
                <a:effectLst/>
                <a:latin typeface="Arial" panose="020B0604020202020204" pitchFamily="34" charset="0"/>
              </a:rPr>
              <a:t>Lorem ipsum dolor sit </a:t>
            </a:r>
            <a:r>
              <a:rPr lang="en-US" sz="1200" err="1">
                <a:solidFill>
                  <a:srgbClr val="3B6F75"/>
                </a:solidFill>
                <a:effectLst/>
                <a:latin typeface="Arial" panose="020B0604020202020204" pitchFamily="34" charset="0"/>
              </a:rPr>
              <a:t>amet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consectetur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adipiscing</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elit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at </a:t>
            </a:r>
            <a:r>
              <a:rPr lang="en-US" sz="1200" err="1">
                <a:solidFill>
                  <a:srgbClr val="3B6F75"/>
                </a:solidFill>
                <a:effectLst/>
                <a:latin typeface="Arial" panose="020B0604020202020204" pitchFamily="34" charset="0"/>
              </a:rPr>
              <a:t>nibh</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dignissim</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consequat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felis</a:t>
            </a:r>
            <a:r>
              <a:rPr lang="en-US" sz="1200">
                <a:solidFill>
                  <a:srgbClr val="3B6F75"/>
                </a:solidFill>
                <a:effectLst/>
                <a:latin typeface="Arial" panose="020B0604020202020204" pitchFamily="34" charset="0"/>
              </a:rPr>
              <a:t> vitae, </a:t>
            </a:r>
            <a:r>
              <a:rPr lang="en-US" sz="1200" err="1">
                <a:solidFill>
                  <a:srgbClr val="3B6F75"/>
                </a:solidFill>
                <a:effectLst/>
                <a:latin typeface="Arial" panose="020B0604020202020204" pitchFamily="34" charset="0"/>
              </a:rPr>
              <a:t>tincidunt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purus</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et </a:t>
            </a:r>
            <a:r>
              <a:rPr lang="en-US" sz="1200" err="1">
                <a:solidFill>
                  <a:srgbClr val="3B6F75"/>
                </a:solidFill>
                <a:effectLst/>
                <a:latin typeface="Arial" panose="020B0604020202020204" pitchFamily="34" charset="0"/>
              </a:rPr>
              <a:t>sapien</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tempor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volutpat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odio</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eget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congue</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leo</a:t>
            </a:r>
            <a:r>
              <a:rPr lang="en-US" sz="1200">
                <a:solidFill>
                  <a:srgbClr val="3B6F75"/>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4"/>
            <a:ext cx="4597558" cy="420304"/>
          </a:xfrm>
          <a:prstGeom prst="rect">
            <a:avLst/>
          </a:prstGeom>
        </p:spPr>
        <p:txBody>
          <a:bodyPr anchor="ctr">
            <a:noAutofit/>
          </a:bodyPr>
          <a:lstStyle>
            <a:lvl1pPr marL="0" indent="0">
              <a:buNone/>
              <a:defRPr sz="2400" b="1">
                <a:solidFill>
                  <a:srgbClr val="3B6F75"/>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4"/>
            <a:ext cx="4604757" cy="946205"/>
          </a:xfrm>
          <a:prstGeom prst="rect">
            <a:avLst/>
          </a:prstGeom>
        </p:spPr>
        <p:txBody>
          <a:bodyPr>
            <a:normAutofit/>
          </a:bodyPr>
          <a:lstStyle>
            <a:lvl1pPr marL="0" indent="0">
              <a:lnSpc>
                <a:spcPct val="150000"/>
              </a:lnSpc>
              <a:spcBef>
                <a:spcPts val="0"/>
              </a:spcBef>
              <a:buNone/>
              <a:defRPr lang="en-US" sz="1200" b="0" i="0" smtClean="0">
                <a:solidFill>
                  <a:srgbClr val="3B6F75"/>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sz="1200">
                <a:solidFill>
                  <a:srgbClr val="3B6F75"/>
                </a:solidFill>
                <a:effectLst/>
                <a:latin typeface="Arial" panose="020B0604020202020204" pitchFamily="34" charset="0"/>
              </a:rPr>
              <a:t>Lorem ipsum dolor sit </a:t>
            </a:r>
            <a:r>
              <a:rPr lang="en-US" sz="1200" err="1">
                <a:solidFill>
                  <a:srgbClr val="3B6F75"/>
                </a:solidFill>
                <a:effectLst/>
                <a:latin typeface="Arial" panose="020B0604020202020204" pitchFamily="34" charset="0"/>
              </a:rPr>
              <a:t>amet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consectetur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adipiscing</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elit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at </a:t>
            </a:r>
            <a:r>
              <a:rPr lang="en-US" sz="1200" err="1">
                <a:solidFill>
                  <a:srgbClr val="3B6F75"/>
                </a:solidFill>
                <a:effectLst/>
                <a:latin typeface="Arial" panose="020B0604020202020204" pitchFamily="34" charset="0"/>
              </a:rPr>
              <a:t>nibh</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dignissim</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consequat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felis</a:t>
            </a:r>
            <a:r>
              <a:rPr lang="en-US" sz="1200">
                <a:solidFill>
                  <a:srgbClr val="3B6F75"/>
                </a:solidFill>
                <a:effectLst/>
                <a:latin typeface="Arial" panose="020B0604020202020204" pitchFamily="34" charset="0"/>
              </a:rPr>
              <a:t> vitae, </a:t>
            </a:r>
            <a:r>
              <a:rPr lang="en-US" sz="1200" err="1">
                <a:solidFill>
                  <a:srgbClr val="3B6F75"/>
                </a:solidFill>
                <a:effectLst/>
                <a:latin typeface="Arial" panose="020B0604020202020204" pitchFamily="34" charset="0"/>
              </a:rPr>
              <a:t>tincidunt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purus</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et </a:t>
            </a:r>
            <a:r>
              <a:rPr lang="en-US" sz="1200" err="1">
                <a:solidFill>
                  <a:srgbClr val="3B6F75"/>
                </a:solidFill>
                <a:effectLst/>
                <a:latin typeface="Arial" panose="020B0604020202020204" pitchFamily="34" charset="0"/>
              </a:rPr>
              <a:t>sapien</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tempor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volutpat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odio</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eget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congue</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leo</a:t>
            </a:r>
            <a:r>
              <a:rPr lang="en-US" sz="1200">
                <a:solidFill>
                  <a:srgbClr val="3B6F75"/>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3"/>
            <a:ext cx="4597558" cy="420304"/>
          </a:xfrm>
          <a:prstGeom prst="rect">
            <a:avLst/>
          </a:prstGeom>
        </p:spPr>
        <p:txBody>
          <a:bodyPr anchor="ctr">
            <a:noAutofit/>
          </a:bodyPr>
          <a:lstStyle>
            <a:lvl1pPr marL="0" indent="0">
              <a:buNone/>
              <a:defRPr sz="2400" b="1">
                <a:solidFill>
                  <a:srgbClr val="3B6F75"/>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8" name="Text Placeholder 7">
            <a:extLst>
              <a:ext uri="{FF2B5EF4-FFF2-40B4-BE49-F238E27FC236}">
                <a16:creationId xmlns:a16="http://schemas.microsoft.com/office/drawing/2014/main" id="{130BC794-4A21-894E-97A5-9CA4F7C0FD40}"/>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pic>
        <p:nvPicPr>
          <p:cNvPr id="13" name="Picture 12">
            <a:extLst>
              <a:ext uri="{FF2B5EF4-FFF2-40B4-BE49-F238E27FC236}">
                <a16:creationId xmlns:a16="http://schemas.microsoft.com/office/drawing/2014/main" id="{D96CCBD6-16ED-9845-A259-D3ED75ADF5F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4" name="Picture 13">
            <a:extLst>
              <a:ext uri="{FF2B5EF4-FFF2-40B4-BE49-F238E27FC236}">
                <a16:creationId xmlns:a16="http://schemas.microsoft.com/office/drawing/2014/main" id="{F8C88F6A-FA8E-3641-9335-655B22A9E1DF}"/>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45304074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4106DC-617D-2140-90BD-F1ED1F018055}"/>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rgbClr val="6D6D65"/>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8" name="Text Placeholder 3">
            <a:extLst>
              <a:ext uri="{FF2B5EF4-FFF2-40B4-BE49-F238E27FC236}">
                <a16:creationId xmlns:a16="http://schemas.microsoft.com/office/drawing/2014/main" id="{D23830E0-6FA3-8241-924C-A71324FF0C88}"/>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marR="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6D6D65"/>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marL="0" marR="0" lvl="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at </a:t>
            </a:r>
            <a:r>
              <a:rPr lang="en-US" err="1">
                <a:solidFill>
                  <a:srgbClr val="6D6D65"/>
                </a:solidFill>
                <a:effectLst/>
                <a:latin typeface="Arial" panose="020B0604020202020204" pitchFamily="34" charset="0"/>
              </a:rPr>
              <a:t>nibh</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dignissim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consequat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felis</a:t>
            </a:r>
            <a:r>
              <a:rPr lang="en-US">
                <a:solidFill>
                  <a:srgbClr val="6D6D65"/>
                </a:solidFill>
                <a:effectLst/>
                <a:latin typeface="Arial" panose="020B0604020202020204" pitchFamily="34" charset="0"/>
              </a:rPr>
              <a:t> vitae, </a:t>
            </a:r>
            <a:r>
              <a:rPr lang="en-US" err="1">
                <a:solidFill>
                  <a:srgbClr val="6D6D65"/>
                </a:solidFill>
                <a:effectLst/>
                <a:latin typeface="Arial" panose="020B0604020202020204" pitchFamily="34" charset="0"/>
              </a:rPr>
              <a:t>tincidunt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purus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tempor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volutpat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eget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congue</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a:t>
            </a:r>
          </a:p>
        </p:txBody>
      </p:sp>
      <p:sp>
        <p:nvSpPr>
          <p:cNvPr id="9" name="Text Placeholder 9">
            <a:extLst>
              <a:ext uri="{FF2B5EF4-FFF2-40B4-BE49-F238E27FC236}">
                <a16:creationId xmlns:a16="http://schemas.microsoft.com/office/drawing/2014/main" id="{73A3BD28-1AC5-BE4F-AF09-DBC02905C76E}"/>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6D6D65"/>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4" name="Text Placeholder 9">
            <a:extLst>
              <a:ext uri="{FF2B5EF4-FFF2-40B4-BE49-F238E27FC236}">
                <a16:creationId xmlns:a16="http://schemas.microsoft.com/office/drawing/2014/main" id="{F67327F2-2E32-F74E-96C8-17CF87DC6F79}"/>
              </a:ext>
            </a:extLst>
          </p:cNvPr>
          <p:cNvSpPr>
            <a:spLocks noGrp="1"/>
          </p:cNvSpPr>
          <p:nvPr>
            <p:ph type="body" sz="quarter" idx="23" hasCustomPrompt="1"/>
          </p:nvPr>
        </p:nvSpPr>
        <p:spPr>
          <a:xfrm>
            <a:off x="6853627" y="2635634"/>
            <a:ext cx="4597558" cy="420304"/>
          </a:xfrm>
          <a:prstGeom prst="rect">
            <a:avLst/>
          </a:prstGeom>
        </p:spPr>
        <p:txBody>
          <a:bodyPr anchor="ctr">
            <a:noAutofit/>
          </a:bodyPr>
          <a:lstStyle>
            <a:lvl1pPr marL="0" marR="0" indent="0" algn="l" defTabSz="913959" rtl="0" eaLnBrk="1" fontAlgn="auto" latinLnBrk="0" hangingPunct="1">
              <a:lnSpc>
                <a:spcPct val="90000"/>
              </a:lnSpc>
              <a:spcBef>
                <a:spcPts val="1000"/>
              </a:spcBef>
              <a:spcAft>
                <a:spcPts val="0"/>
              </a:spcAft>
              <a:buClrTx/>
              <a:buSzTx/>
              <a:buFont typeface="Arial" panose="020B0604020202020204" pitchFamily="34" charset="0"/>
              <a:buNone/>
              <a:tabLst/>
              <a:defRPr sz="2400" b="1">
                <a:solidFill>
                  <a:srgbClr val="6D6D65"/>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marL="0" marR="0" lvl="0" indent="0" algn="l" defTabSz="913959"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Subhead</a:t>
            </a:r>
          </a:p>
        </p:txBody>
      </p:sp>
      <p:sp>
        <p:nvSpPr>
          <p:cNvPr id="16" name="Text Placeholder 9">
            <a:extLst>
              <a:ext uri="{FF2B5EF4-FFF2-40B4-BE49-F238E27FC236}">
                <a16:creationId xmlns:a16="http://schemas.microsoft.com/office/drawing/2014/main" id="{87222A32-0DD0-5845-B03C-B7EF9A84EA69}"/>
              </a:ext>
            </a:extLst>
          </p:cNvPr>
          <p:cNvSpPr>
            <a:spLocks noGrp="1"/>
          </p:cNvSpPr>
          <p:nvPr>
            <p:ph type="body" sz="quarter" idx="25" hasCustomPrompt="1"/>
          </p:nvPr>
        </p:nvSpPr>
        <p:spPr>
          <a:xfrm>
            <a:off x="6853627" y="4543153"/>
            <a:ext cx="4597558" cy="420304"/>
          </a:xfrm>
          <a:prstGeom prst="rect">
            <a:avLst/>
          </a:prstGeom>
        </p:spPr>
        <p:txBody>
          <a:bodyPr anchor="ctr">
            <a:noAutofit/>
          </a:bodyPr>
          <a:lstStyle>
            <a:lvl1pPr marL="0" indent="0">
              <a:buNone/>
              <a:defRPr sz="2400" b="1">
                <a:solidFill>
                  <a:srgbClr val="6D6D65"/>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8" name="Text Placeholder 3">
            <a:extLst>
              <a:ext uri="{FF2B5EF4-FFF2-40B4-BE49-F238E27FC236}">
                <a16:creationId xmlns:a16="http://schemas.microsoft.com/office/drawing/2014/main" id="{FFE59461-28A6-E44C-A0EE-D25A4D45DD45}"/>
              </a:ext>
            </a:extLst>
          </p:cNvPr>
          <p:cNvSpPr>
            <a:spLocks noGrp="1"/>
          </p:cNvSpPr>
          <p:nvPr>
            <p:ph type="body" sz="quarter" idx="26" hasCustomPrompt="1"/>
          </p:nvPr>
        </p:nvSpPr>
        <p:spPr>
          <a:xfrm>
            <a:off x="6853627" y="3208282"/>
            <a:ext cx="4604757" cy="946205"/>
          </a:xfrm>
          <a:prstGeom prst="rect">
            <a:avLst/>
          </a:prstGeom>
        </p:spPr>
        <p:txBody>
          <a:bodyPr>
            <a:normAutofit/>
          </a:bodyPr>
          <a:lstStyle>
            <a:lvl1pPr marL="0" marR="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6D6D65"/>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marL="0" marR="0" lvl="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at </a:t>
            </a:r>
            <a:r>
              <a:rPr lang="en-US" err="1">
                <a:solidFill>
                  <a:srgbClr val="6D6D65"/>
                </a:solidFill>
                <a:effectLst/>
                <a:latin typeface="Arial" panose="020B0604020202020204" pitchFamily="34" charset="0"/>
              </a:rPr>
              <a:t>nibh</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dignissim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consequat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felis</a:t>
            </a:r>
            <a:r>
              <a:rPr lang="en-US">
                <a:solidFill>
                  <a:srgbClr val="6D6D65"/>
                </a:solidFill>
                <a:effectLst/>
                <a:latin typeface="Arial" panose="020B0604020202020204" pitchFamily="34" charset="0"/>
              </a:rPr>
              <a:t> vitae, </a:t>
            </a:r>
            <a:r>
              <a:rPr lang="en-US" err="1">
                <a:solidFill>
                  <a:srgbClr val="6D6D65"/>
                </a:solidFill>
                <a:effectLst/>
                <a:latin typeface="Arial" panose="020B0604020202020204" pitchFamily="34" charset="0"/>
              </a:rPr>
              <a:t>tincidunt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purus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tempor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volutpat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eget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congue</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a:t>
            </a:r>
          </a:p>
        </p:txBody>
      </p:sp>
      <p:sp>
        <p:nvSpPr>
          <p:cNvPr id="20" name="Text Placeholder 3">
            <a:extLst>
              <a:ext uri="{FF2B5EF4-FFF2-40B4-BE49-F238E27FC236}">
                <a16:creationId xmlns:a16="http://schemas.microsoft.com/office/drawing/2014/main" id="{C98B0EFD-B502-FF4A-97C5-B43EAE572724}"/>
              </a:ext>
            </a:extLst>
          </p:cNvPr>
          <p:cNvSpPr>
            <a:spLocks noGrp="1"/>
          </p:cNvSpPr>
          <p:nvPr>
            <p:ph type="body" sz="quarter" idx="27" hasCustomPrompt="1"/>
          </p:nvPr>
        </p:nvSpPr>
        <p:spPr>
          <a:xfrm>
            <a:off x="6853627" y="5115804"/>
            <a:ext cx="4604757" cy="946205"/>
          </a:xfrm>
          <a:prstGeom prst="rect">
            <a:avLst/>
          </a:prstGeom>
        </p:spPr>
        <p:txBody>
          <a:bodyPr>
            <a:normAutofit/>
          </a:bodyPr>
          <a:lstStyle>
            <a:lvl1pPr marL="0" marR="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6D6D65"/>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marL="0" marR="0" lvl="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at </a:t>
            </a:r>
            <a:r>
              <a:rPr lang="en-US" err="1">
                <a:solidFill>
                  <a:srgbClr val="6D6D65"/>
                </a:solidFill>
                <a:effectLst/>
                <a:latin typeface="Arial" panose="020B0604020202020204" pitchFamily="34" charset="0"/>
              </a:rPr>
              <a:t>nibh</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dignissim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consequat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felis</a:t>
            </a:r>
            <a:r>
              <a:rPr lang="en-US">
                <a:solidFill>
                  <a:srgbClr val="6D6D65"/>
                </a:solidFill>
                <a:effectLst/>
                <a:latin typeface="Arial" panose="020B0604020202020204" pitchFamily="34" charset="0"/>
              </a:rPr>
              <a:t> vitae, </a:t>
            </a:r>
            <a:r>
              <a:rPr lang="en-US" err="1">
                <a:solidFill>
                  <a:srgbClr val="6D6D65"/>
                </a:solidFill>
                <a:effectLst/>
                <a:latin typeface="Arial" panose="020B0604020202020204" pitchFamily="34" charset="0"/>
              </a:rPr>
              <a:t>tincidunt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purus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tempor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volutpat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eget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congue</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a:t>
            </a:r>
          </a:p>
        </p:txBody>
      </p:sp>
      <p:sp>
        <p:nvSpPr>
          <p:cNvPr id="13" name="Text Placeholder 7">
            <a:extLst>
              <a:ext uri="{FF2B5EF4-FFF2-40B4-BE49-F238E27FC236}">
                <a16:creationId xmlns:a16="http://schemas.microsoft.com/office/drawing/2014/main" id="{42687D6A-C280-8843-936D-DC36A9FFADDE}"/>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pic>
        <p:nvPicPr>
          <p:cNvPr id="15" name="Picture 14">
            <a:extLst>
              <a:ext uri="{FF2B5EF4-FFF2-40B4-BE49-F238E27FC236}">
                <a16:creationId xmlns:a16="http://schemas.microsoft.com/office/drawing/2014/main" id="{E19DC535-D288-2B49-8B21-310DEAF5671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7" name="Picture 16">
            <a:extLst>
              <a:ext uri="{FF2B5EF4-FFF2-40B4-BE49-F238E27FC236}">
                <a16:creationId xmlns:a16="http://schemas.microsoft.com/office/drawing/2014/main" id="{42ACA1C8-F4AC-1E4B-99BE-6D1350429FC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87891941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chemeClr val="bg1"/>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chemeClr val="bg1"/>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2" y="3941690"/>
            <a:ext cx="2531737" cy="1010261"/>
          </a:xfrm>
          <a:prstGeom prst="rect">
            <a:avLst/>
          </a:prstGeom>
        </p:spPr>
        <p:txBody>
          <a:bodyPr>
            <a:noAutofit/>
          </a:bodyPr>
          <a:lstStyle>
            <a:lvl1pPr marL="0" indent="0">
              <a:lnSpc>
                <a:spcPct val="150000"/>
              </a:lnSpc>
              <a:spcBef>
                <a:spcPts val="0"/>
              </a:spcBef>
              <a:buNone/>
              <a:defRPr sz="800">
                <a:solidFill>
                  <a:schemeClr val="bg1"/>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Tree>
    <p:extLst>
      <p:ext uri="{BB962C8B-B14F-4D97-AF65-F5344CB8AC3E}">
        <p14:creationId xmlns:p14="http://schemas.microsoft.com/office/powerpoint/2010/main" val="365547648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35F46ECD-A38A-9847-9AEF-89BD8642291A}"/>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rgbClr val="2C2C2C"/>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rgbClr val="2C2C2C"/>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2" y="3941690"/>
            <a:ext cx="2531737" cy="1010261"/>
          </a:xfrm>
          <a:prstGeom prst="rect">
            <a:avLst/>
          </a:prstGeom>
        </p:spPr>
        <p:txBody>
          <a:bodyPr>
            <a:noAutofit/>
          </a:bodyPr>
          <a:lstStyle>
            <a:lvl1pPr marL="0" indent="0">
              <a:lnSpc>
                <a:spcPct val="150000"/>
              </a:lnSpc>
              <a:spcBef>
                <a:spcPts val="0"/>
              </a:spcBef>
              <a:buNone/>
              <a:defRPr sz="800">
                <a:solidFill>
                  <a:srgbClr val="2C2C2C"/>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4" name="Picture 13">
            <a:extLst>
              <a:ext uri="{FF2B5EF4-FFF2-40B4-BE49-F238E27FC236}">
                <a16:creationId xmlns:a16="http://schemas.microsoft.com/office/drawing/2014/main" id="{2F26FF7A-A8FF-7A4B-97C2-952F7538440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5" name="Picture 14">
            <a:extLst>
              <a:ext uri="{FF2B5EF4-FFF2-40B4-BE49-F238E27FC236}">
                <a16:creationId xmlns:a16="http://schemas.microsoft.com/office/drawing/2014/main" id="{5614F27D-03B8-7847-8345-E21890BD5477}"/>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43043913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0AC4BBBC-49B1-3249-B58D-BFB5D426C5AE}"/>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rgbClr val="874549"/>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rgbClr val="874549"/>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2" y="3941690"/>
            <a:ext cx="2531737" cy="1010261"/>
          </a:xfrm>
          <a:prstGeom prst="rect">
            <a:avLst/>
          </a:prstGeom>
        </p:spPr>
        <p:txBody>
          <a:bodyPr>
            <a:noAutofit/>
          </a:bodyPr>
          <a:lstStyle>
            <a:lvl1pPr marL="0" indent="0">
              <a:lnSpc>
                <a:spcPct val="150000"/>
              </a:lnSpc>
              <a:spcBef>
                <a:spcPts val="0"/>
              </a:spcBef>
              <a:buNone/>
              <a:defRPr sz="800">
                <a:solidFill>
                  <a:srgbClr val="874549"/>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5" name="Picture 14">
            <a:extLst>
              <a:ext uri="{FF2B5EF4-FFF2-40B4-BE49-F238E27FC236}">
                <a16:creationId xmlns:a16="http://schemas.microsoft.com/office/drawing/2014/main" id="{875BC324-5347-2F46-BF8A-B852BA5E438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6" name="Picture 15">
            <a:extLst>
              <a:ext uri="{FF2B5EF4-FFF2-40B4-BE49-F238E27FC236}">
                <a16:creationId xmlns:a16="http://schemas.microsoft.com/office/drawing/2014/main" id="{D88ED1FE-F137-C347-9574-CB7A090AEAC6}"/>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188923490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8DECD05-700C-5B48-8BE3-2BEEDFDEAE1D}"/>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rgbClr val="B07851"/>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rgbClr val="B07851"/>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2" y="3941690"/>
            <a:ext cx="2531737" cy="1010261"/>
          </a:xfrm>
          <a:prstGeom prst="rect">
            <a:avLst/>
          </a:prstGeom>
        </p:spPr>
        <p:txBody>
          <a:bodyPr>
            <a:noAutofit/>
          </a:bodyPr>
          <a:lstStyle>
            <a:lvl1pPr marL="0" indent="0">
              <a:lnSpc>
                <a:spcPct val="150000"/>
              </a:lnSpc>
              <a:spcBef>
                <a:spcPts val="0"/>
              </a:spcBef>
              <a:buNone/>
              <a:defRPr sz="800">
                <a:solidFill>
                  <a:srgbClr val="B07851"/>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5" name="Picture 14">
            <a:extLst>
              <a:ext uri="{FF2B5EF4-FFF2-40B4-BE49-F238E27FC236}">
                <a16:creationId xmlns:a16="http://schemas.microsoft.com/office/drawing/2014/main" id="{2C3190B2-1255-AC42-99B3-56C4A4F2645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6" name="Picture 15">
            <a:extLst>
              <a:ext uri="{FF2B5EF4-FFF2-40B4-BE49-F238E27FC236}">
                <a16:creationId xmlns:a16="http://schemas.microsoft.com/office/drawing/2014/main" id="{9FBEB192-662C-1141-AF2F-60F4BECABA0A}"/>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164083842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29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1C63AF6C-8443-AE43-9666-1AF88B9764EE}"/>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rgbClr val="73783F"/>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rgbClr val="73783F"/>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2" y="3941690"/>
            <a:ext cx="2531737" cy="1010261"/>
          </a:xfrm>
          <a:prstGeom prst="rect">
            <a:avLst/>
          </a:prstGeom>
        </p:spPr>
        <p:txBody>
          <a:bodyPr>
            <a:noAutofit/>
          </a:bodyPr>
          <a:lstStyle>
            <a:lvl1pPr marL="0" indent="0">
              <a:lnSpc>
                <a:spcPct val="150000"/>
              </a:lnSpc>
              <a:spcBef>
                <a:spcPts val="0"/>
              </a:spcBef>
              <a:buNone/>
              <a:defRPr sz="800">
                <a:solidFill>
                  <a:srgbClr val="73783F"/>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5" name="Picture 14">
            <a:extLst>
              <a:ext uri="{FF2B5EF4-FFF2-40B4-BE49-F238E27FC236}">
                <a16:creationId xmlns:a16="http://schemas.microsoft.com/office/drawing/2014/main" id="{471769AB-DF25-6B48-A19F-4E63C987087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6" name="Picture 15">
            <a:extLst>
              <a:ext uri="{FF2B5EF4-FFF2-40B4-BE49-F238E27FC236}">
                <a16:creationId xmlns:a16="http://schemas.microsoft.com/office/drawing/2014/main" id="{C06CAC0E-F05C-2040-888B-BDE45E5A4A8D}"/>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185957453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30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E6E63128-6122-1C4F-8FD7-6D6FC2ED9072}"/>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rgbClr val="3D7177"/>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rgbClr val="3D7177"/>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2" y="3941690"/>
            <a:ext cx="2531737" cy="1010261"/>
          </a:xfrm>
          <a:prstGeom prst="rect">
            <a:avLst/>
          </a:prstGeom>
        </p:spPr>
        <p:txBody>
          <a:bodyPr>
            <a:noAutofit/>
          </a:bodyPr>
          <a:lstStyle>
            <a:lvl1pPr marL="0" indent="0">
              <a:lnSpc>
                <a:spcPct val="150000"/>
              </a:lnSpc>
              <a:spcBef>
                <a:spcPts val="0"/>
              </a:spcBef>
              <a:buNone/>
              <a:defRPr sz="800">
                <a:solidFill>
                  <a:srgbClr val="3D7177"/>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5" name="Picture 14">
            <a:extLst>
              <a:ext uri="{FF2B5EF4-FFF2-40B4-BE49-F238E27FC236}">
                <a16:creationId xmlns:a16="http://schemas.microsoft.com/office/drawing/2014/main" id="{A11535D5-D94F-054E-AA7F-58F77828198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6" name="Picture 15">
            <a:extLst>
              <a:ext uri="{FF2B5EF4-FFF2-40B4-BE49-F238E27FC236}">
                <a16:creationId xmlns:a16="http://schemas.microsoft.com/office/drawing/2014/main" id="{EFEE191A-815F-A845-A5A1-0D1CE8643CE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223709731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Obraz z podpisem" type="picTx">
  <p:cSld name="Obraz z podpisem">
    <p:spTree>
      <p:nvGrpSpPr>
        <p:cNvPr id="1" name="Shape 49"/>
        <p:cNvGrpSpPr/>
        <p:nvPr/>
      </p:nvGrpSpPr>
      <p:grpSpPr>
        <a:xfrm>
          <a:off x="0" y="0"/>
          <a:ext cx="0" cy="0"/>
          <a:chOff x="0" y="0"/>
          <a:chExt cx="0" cy="0"/>
        </a:xfrm>
      </p:grpSpPr>
      <p:sp>
        <p:nvSpPr>
          <p:cNvPr id="50" name="Google Shape;50;p72"/>
          <p:cNvSpPr txBox="1">
            <a:spLocks noGrp="1"/>
          </p:cNvSpPr>
          <p:nvPr>
            <p:ph type="title"/>
          </p:nvPr>
        </p:nvSpPr>
        <p:spPr>
          <a:xfrm>
            <a:off x="2389717" y="4800600"/>
            <a:ext cx="7315200" cy="566739"/>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Poppins"/>
              <a:buNone/>
              <a:defRPr sz="2667"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72"/>
          <p:cNvSpPr>
            <a:spLocks noGrp="1"/>
          </p:cNvSpPr>
          <p:nvPr>
            <p:ph type="pic" idx="2"/>
          </p:nvPr>
        </p:nvSpPr>
        <p:spPr>
          <a:xfrm>
            <a:off x="2389717" y="612775"/>
            <a:ext cx="7315200" cy="4114800"/>
          </a:xfrm>
          <a:prstGeom prst="rect">
            <a:avLst/>
          </a:prstGeom>
          <a:noFill/>
          <a:ln>
            <a:noFill/>
          </a:ln>
        </p:spPr>
        <p:txBody>
          <a:bodyPr spcFirstLastPara="1" wrap="square" lIns="91425" tIns="45700" rIns="91425" bIns="45700" anchor="t" anchorCtr="0">
            <a:normAutofit/>
          </a:bodyPr>
          <a:lstStyle>
            <a:lvl1pPr marR="0" lvl="0" algn="l" rtl="0">
              <a:spcBef>
                <a:spcPts val="853"/>
              </a:spcBef>
              <a:spcAft>
                <a:spcPts val="0"/>
              </a:spcAft>
              <a:buClr>
                <a:schemeClr val="dk1"/>
              </a:buClr>
              <a:buSzPts val="3200"/>
              <a:buFont typeface="Arial"/>
              <a:buNone/>
              <a:defRPr sz="4267" b="0" i="0" u="none" strike="noStrike" cap="none">
                <a:solidFill>
                  <a:schemeClr val="dk1"/>
                </a:solidFill>
                <a:latin typeface="Poppins"/>
                <a:ea typeface="Poppins"/>
                <a:cs typeface="Poppins"/>
                <a:sym typeface="Poppins"/>
              </a:defRPr>
            </a:lvl1pPr>
            <a:lvl2pPr marR="0" lvl="1" algn="l" rtl="0">
              <a:spcBef>
                <a:spcPts val="747"/>
              </a:spcBef>
              <a:spcAft>
                <a:spcPts val="0"/>
              </a:spcAft>
              <a:buClr>
                <a:schemeClr val="dk1"/>
              </a:buClr>
              <a:buSzPts val="2800"/>
              <a:buFont typeface="Arial"/>
              <a:buNone/>
              <a:defRPr sz="3733" b="0" i="0" u="none" strike="noStrike" cap="none">
                <a:solidFill>
                  <a:schemeClr val="dk1"/>
                </a:solidFill>
                <a:latin typeface="Poppins"/>
                <a:ea typeface="Poppins"/>
                <a:cs typeface="Poppins"/>
                <a:sym typeface="Poppins"/>
              </a:defRPr>
            </a:lvl2pPr>
            <a:lvl3pPr marR="0" lvl="2" algn="l" rtl="0">
              <a:spcBef>
                <a:spcPts val="640"/>
              </a:spcBef>
              <a:spcAft>
                <a:spcPts val="0"/>
              </a:spcAft>
              <a:buClr>
                <a:schemeClr val="dk1"/>
              </a:buClr>
              <a:buSzPts val="2400"/>
              <a:buFont typeface="Arial"/>
              <a:buNone/>
              <a:defRPr sz="3200" b="0" i="0" u="none" strike="noStrike" cap="none">
                <a:solidFill>
                  <a:schemeClr val="dk1"/>
                </a:solidFill>
                <a:latin typeface="Poppins"/>
                <a:ea typeface="Poppins"/>
                <a:cs typeface="Poppins"/>
                <a:sym typeface="Poppins"/>
              </a:defRPr>
            </a:lvl3pPr>
            <a:lvl4pPr marR="0" lvl="3" algn="l" rtl="0">
              <a:spcBef>
                <a:spcPts val="533"/>
              </a:spcBef>
              <a:spcAft>
                <a:spcPts val="0"/>
              </a:spcAft>
              <a:buClr>
                <a:schemeClr val="dk1"/>
              </a:buClr>
              <a:buSzPts val="2000"/>
              <a:buFont typeface="Arial"/>
              <a:buNone/>
              <a:defRPr sz="2667" b="0" i="0" u="none" strike="noStrike" cap="none">
                <a:solidFill>
                  <a:schemeClr val="dk1"/>
                </a:solidFill>
                <a:latin typeface="Poppins"/>
                <a:ea typeface="Poppins"/>
                <a:cs typeface="Poppins"/>
                <a:sym typeface="Poppins"/>
              </a:defRPr>
            </a:lvl4pPr>
            <a:lvl5pPr marR="0" lvl="4" algn="l" rtl="0">
              <a:spcBef>
                <a:spcPts val="533"/>
              </a:spcBef>
              <a:spcAft>
                <a:spcPts val="0"/>
              </a:spcAft>
              <a:buClr>
                <a:schemeClr val="dk1"/>
              </a:buClr>
              <a:buSzPts val="2000"/>
              <a:buFont typeface="Arial"/>
              <a:buNone/>
              <a:defRPr sz="2667" b="0" i="0" u="none" strike="noStrike" cap="none">
                <a:solidFill>
                  <a:schemeClr val="dk1"/>
                </a:solidFill>
                <a:latin typeface="Poppins"/>
                <a:ea typeface="Poppins"/>
                <a:cs typeface="Poppins"/>
                <a:sym typeface="Poppins"/>
              </a:defRPr>
            </a:lvl5pPr>
            <a:lvl6pPr marR="0" lvl="5" algn="l" rtl="0">
              <a:spcBef>
                <a:spcPts val="533"/>
              </a:spcBef>
              <a:spcAft>
                <a:spcPts val="0"/>
              </a:spcAft>
              <a:buClr>
                <a:schemeClr val="dk1"/>
              </a:buClr>
              <a:buSzPts val="2000"/>
              <a:buFont typeface="Arial"/>
              <a:buNone/>
              <a:defRPr sz="2667" b="0" i="0" u="none" strike="noStrike" cap="none">
                <a:solidFill>
                  <a:schemeClr val="dk1"/>
                </a:solidFill>
                <a:latin typeface="Poppins"/>
                <a:ea typeface="Poppins"/>
                <a:cs typeface="Poppins"/>
                <a:sym typeface="Poppins"/>
              </a:defRPr>
            </a:lvl6pPr>
            <a:lvl7pPr marR="0" lvl="6" algn="l" rtl="0">
              <a:spcBef>
                <a:spcPts val="533"/>
              </a:spcBef>
              <a:spcAft>
                <a:spcPts val="0"/>
              </a:spcAft>
              <a:buClr>
                <a:schemeClr val="dk1"/>
              </a:buClr>
              <a:buSzPts val="2000"/>
              <a:buFont typeface="Arial"/>
              <a:buNone/>
              <a:defRPr sz="2667" b="0" i="0" u="none" strike="noStrike" cap="none">
                <a:solidFill>
                  <a:schemeClr val="dk1"/>
                </a:solidFill>
                <a:latin typeface="Poppins"/>
                <a:ea typeface="Poppins"/>
                <a:cs typeface="Poppins"/>
                <a:sym typeface="Poppins"/>
              </a:defRPr>
            </a:lvl7pPr>
            <a:lvl8pPr marR="0" lvl="7" algn="l" rtl="0">
              <a:spcBef>
                <a:spcPts val="533"/>
              </a:spcBef>
              <a:spcAft>
                <a:spcPts val="0"/>
              </a:spcAft>
              <a:buClr>
                <a:schemeClr val="dk1"/>
              </a:buClr>
              <a:buSzPts val="2000"/>
              <a:buFont typeface="Arial"/>
              <a:buNone/>
              <a:defRPr sz="2667" b="0" i="0" u="none" strike="noStrike" cap="none">
                <a:solidFill>
                  <a:schemeClr val="dk1"/>
                </a:solidFill>
                <a:latin typeface="Poppins"/>
                <a:ea typeface="Poppins"/>
                <a:cs typeface="Poppins"/>
                <a:sym typeface="Poppins"/>
              </a:defRPr>
            </a:lvl8pPr>
            <a:lvl9pPr marR="0" lvl="8" algn="l" rtl="0">
              <a:spcBef>
                <a:spcPts val="533"/>
              </a:spcBef>
              <a:spcAft>
                <a:spcPts val="0"/>
              </a:spcAft>
              <a:buClr>
                <a:schemeClr val="dk1"/>
              </a:buClr>
              <a:buSzPts val="2000"/>
              <a:buFont typeface="Arial"/>
              <a:buNone/>
              <a:defRPr sz="2667" b="0" i="0" u="none" strike="noStrike" cap="none">
                <a:solidFill>
                  <a:schemeClr val="dk1"/>
                </a:solidFill>
                <a:latin typeface="Poppins"/>
                <a:ea typeface="Poppins"/>
                <a:cs typeface="Poppins"/>
                <a:sym typeface="Poppins"/>
              </a:defRPr>
            </a:lvl9pPr>
          </a:lstStyle>
          <a:p>
            <a:endParaRPr dirty="0"/>
          </a:p>
        </p:txBody>
      </p:sp>
      <p:sp>
        <p:nvSpPr>
          <p:cNvPr id="52" name="Google Shape;52;p72"/>
          <p:cNvSpPr txBox="1">
            <a:spLocks noGrp="1"/>
          </p:cNvSpPr>
          <p:nvPr>
            <p:ph type="body" idx="1"/>
          </p:nvPr>
        </p:nvSpPr>
        <p:spPr>
          <a:xfrm>
            <a:off x="2389717" y="5367338"/>
            <a:ext cx="7315200" cy="804863"/>
          </a:xfrm>
          <a:prstGeom prst="rect">
            <a:avLst/>
          </a:prstGeom>
          <a:noFill/>
          <a:ln>
            <a:noFill/>
          </a:ln>
        </p:spPr>
        <p:txBody>
          <a:bodyPr spcFirstLastPara="1" wrap="square" lIns="91425" tIns="45700" rIns="91425" bIns="45700" anchor="t" anchorCtr="0">
            <a:normAutofit/>
          </a:bodyPr>
          <a:lstStyle>
            <a:lvl1pPr marL="609585" lvl="0" indent="-304792" algn="l">
              <a:spcBef>
                <a:spcPts val="373"/>
              </a:spcBef>
              <a:spcAft>
                <a:spcPts val="0"/>
              </a:spcAft>
              <a:buClr>
                <a:schemeClr val="dk1"/>
              </a:buClr>
              <a:buSzPts val="1400"/>
              <a:buNone/>
              <a:defRPr sz="1867"/>
            </a:lvl1pPr>
            <a:lvl2pPr marL="1219170" lvl="1" indent="-304792" algn="l">
              <a:spcBef>
                <a:spcPts val="320"/>
              </a:spcBef>
              <a:spcAft>
                <a:spcPts val="0"/>
              </a:spcAft>
              <a:buClr>
                <a:schemeClr val="dk1"/>
              </a:buClr>
              <a:buSzPts val="1200"/>
              <a:buNone/>
              <a:defRPr sz="1600"/>
            </a:lvl2pPr>
            <a:lvl3pPr marL="1828754" lvl="2" indent="-304792" algn="l">
              <a:spcBef>
                <a:spcPts val="267"/>
              </a:spcBef>
              <a:spcAft>
                <a:spcPts val="0"/>
              </a:spcAft>
              <a:buClr>
                <a:schemeClr val="dk1"/>
              </a:buClr>
              <a:buSzPts val="1000"/>
              <a:buNone/>
              <a:defRPr sz="1333"/>
            </a:lvl3pPr>
            <a:lvl4pPr marL="2438339" lvl="3" indent="-304792" algn="l">
              <a:spcBef>
                <a:spcPts val="240"/>
              </a:spcBef>
              <a:spcAft>
                <a:spcPts val="0"/>
              </a:spcAft>
              <a:buClr>
                <a:schemeClr val="dk1"/>
              </a:buClr>
              <a:buSzPts val="900"/>
              <a:buNone/>
              <a:defRPr sz="1200"/>
            </a:lvl4pPr>
            <a:lvl5pPr marL="3047924" lvl="4" indent="-304792" algn="l">
              <a:spcBef>
                <a:spcPts val="240"/>
              </a:spcBef>
              <a:spcAft>
                <a:spcPts val="0"/>
              </a:spcAft>
              <a:buClr>
                <a:schemeClr val="dk1"/>
              </a:buClr>
              <a:buSzPts val="900"/>
              <a:buNone/>
              <a:defRPr sz="1200"/>
            </a:lvl5pPr>
            <a:lvl6pPr marL="3657509" lvl="5" indent="-304792" algn="l">
              <a:spcBef>
                <a:spcPts val="240"/>
              </a:spcBef>
              <a:spcAft>
                <a:spcPts val="0"/>
              </a:spcAft>
              <a:buClr>
                <a:schemeClr val="dk1"/>
              </a:buClr>
              <a:buSzPts val="900"/>
              <a:buNone/>
              <a:defRPr sz="1200"/>
            </a:lvl6pPr>
            <a:lvl7pPr marL="4267093" lvl="6" indent="-304792" algn="l">
              <a:spcBef>
                <a:spcPts val="240"/>
              </a:spcBef>
              <a:spcAft>
                <a:spcPts val="0"/>
              </a:spcAft>
              <a:buClr>
                <a:schemeClr val="dk1"/>
              </a:buClr>
              <a:buSzPts val="900"/>
              <a:buNone/>
              <a:defRPr sz="1200"/>
            </a:lvl7pPr>
            <a:lvl8pPr marL="4876678" lvl="7" indent="-304792" algn="l">
              <a:spcBef>
                <a:spcPts val="240"/>
              </a:spcBef>
              <a:spcAft>
                <a:spcPts val="0"/>
              </a:spcAft>
              <a:buClr>
                <a:schemeClr val="dk1"/>
              </a:buClr>
              <a:buSzPts val="900"/>
              <a:buNone/>
              <a:defRPr sz="1200"/>
            </a:lvl8pPr>
            <a:lvl9pPr marL="5486263" lvl="8" indent="-304792" algn="l">
              <a:spcBef>
                <a:spcPts val="240"/>
              </a:spcBef>
              <a:spcAft>
                <a:spcPts val="0"/>
              </a:spcAft>
              <a:buClr>
                <a:schemeClr val="dk1"/>
              </a:buClr>
              <a:buSzPts val="900"/>
              <a:buNone/>
              <a:defRPr sz="1200"/>
            </a:lvl9pPr>
          </a:lstStyle>
          <a:p>
            <a:endParaRPr/>
          </a:p>
        </p:txBody>
      </p:sp>
      <p:sp>
        <p:nvSpPr>
          <p:cNvPr id="53" name="Google Shape;53;p72"/>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54" name="Google Shape;54;p72"/>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55" name="Google Shape;55;p72"/>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pl-PL" smtClean="0"/>
              <a:pPr/>
              <a:t>‹#›</a:t>
            </a:fld>
            <a:endParaRPr lang="pl-PL" dirty="0"/>
          </a:p>
        </p:txBody>
      </p:sp>
    </p:spTree>
    <p:extLst>
      <p:ext uri="{BB962C8B-B14F-4D97-AF65-F5344CB8AC3E}">
        <p14:creationId xmlns:p14="http://schemas.microsoft.com/office/powerpoint/2010/main" val="2826746735"/>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31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6ADE4295-2A5F-0747-9F2B-247BDF4E74E6}"/>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rgbClr val="65655D"/>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rgbClr val="65655D"/>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2" y="3941690"/>
            <a:ext cx="2531737" cy="1010261"/>
          </a:xfrm>
          <a:prstGeom prst="rect">
            <a:avLst/>
          </a:prstGeom>
        </p:spPr>
        <p:txBody>
          <a:bodyPr>
            <a:noAutofit/>
          </a:bodyPr>
          <a:lstStyle>
            <a:lvl1pPr marL="0" indent="0">
              <a:lnSpc>
                <a:spcPct val="150000"/>
              </a:lnSpc>
              <a:spcBef>
                <a:spcPts val="0"/>
              </a:spcBef>
              <a:buNone/>
              <a:defRPr sz="800">
                <a:solidFill>
                  <a:srgbClr val="65655D"/>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5" name="Picture 14">
            <a:extLst>
              <a:ext uri="{FF2B5EF4-FFF2-40B4-BE49-F238E27FC236}">
                <a16:creationId xmlns:a16="http://schemas.microsoft.com/office/drawing/2014/main" id="{3F48BFD1-6772-4547-A659-BD497134A2E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6" name="Picture 15">
            <a:extLst>
              <a:ext uri="{FF2B5EF4-FFF2-40B4-BE49-F238E27FC236}">
                <a16:creationId xmlns:a16="http://schemas.microsoft.com/office/drawing/2014/main" id="{817EE772-CF7B-DD42-B47E-E804E052CA36}"/>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166220336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10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1"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3"/>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60" y="3060700"/>
            <a:ext cx="5284577" cy="406400"/>
          </a:xfrm>
          <a:prstGeom prst="rect">
            <a:avLst/>
          </a:prstGeom>
        </p:spPr>
        <p:txBody>
          <a:bodyPr anchor="ctr">
            <a:noAutofit/>
          </a:bodyPr>
          <a:lstStyle>
            <a:lvl1pPr marL="0" indent="0" algn="l">
              <a:buNone/>
              <a:defRPr sz="3498" b="1">
                <a:solidFill>
                  <a:srgbClr val="884548"/>
                </a:solidFill>
                <a:latin typeface="Arial" panose="020B0604020202020204" pitchFamily="34" charset="0"/>
                <a:cs typeface="Arial" panose="020B0604020202020204" pitchFamily="34" charset="0"/>
              </a:defRPr>
            </a:lvl1pPr>
            <a:lvl2pPr marL="456857" indent="0">
              <a:buNone/>
              <a:defRPr/>
            </a:lvl2pPr>
            <a:lvl3pPr marL="913715" indent="0">
              <a:buNone/>
              <a:defRPr/>
            </a:lvl3pPr>
            <a:lvl4pPr marL="1370573"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60" y="3670300"/>
            <a:ext cx="5284577" cy="355600"/>
          </a:xfrm>
          <a:prstGeom prst="rect">
            <a:avLst/>
          </a:prstGeom>
        </p:spPr>
        <p:txBody>
          <a:bodyPr anchor="ctr">
            <a:normAutofit/>
          </a:bodyPr>
          <a:lstStyle>
            <a:lvl1pPr marL="0" indent="0" algn="l">
              <a:lnSpc>
                <a:spcPct val="150000"/>
              </a:lnSpc>
              <a:buNone/>
              <a:defRPr sz="1500">
                <a:solidFill>
                  <a:srgbClr val="894547"/>
                </a:solidFill>
                <a:latin typeface="Arial" panose="020B0604020202020204" pitchFamily="34" charset="0"/>
                <a:cs typeface="Arial" panose="020B0604020202020204" pitchFamily="34" charset="0"/>
              </a:defRPr>
            </a:lvl1pPr>
            <a:lvl2pPr marL="456857" indent="0">
              <a:buNone/>
              <a:defRPr/>
            </a:lvl2pPr>
            <a:lvl3pPr marL="913715" indent="0">
              <a:buNone/>
              <a:defRPr/>
            </a:lvl3pPr>
            <a:lvl4pPr marL="1370573" indent="0">
              <a:buNone/>
              <a:defRPr/>
            </a:lvl4pPr>
            <a:lvl5pPr marL="1827429" indent="0">
              <a:buNone/>
              <a:defRPr/>
            </a:lvl5pPr>
          </a:lstStyle>
          <a:p>
            <a:pPr lvl="0"/>
            <a:r>
              <a:rPr lang="en-US"/>
              <a:t>Name / Department</a:t>
            </a:r>
          </a:p>
        </p:txBody>
      </p:sp>
      <p:pic>
        <p:nvPicPr>
          <p:cNvPr id="15" name="Picture 14">
            <a:extLst>
              <a:ext uri="{FF2B5EF4-FFF2-40B4-BE49-F238E27FC236}">
                <a16:creationId xmlns:a16="http://schemas.microsoft.com/office/drawing/2014/main" id="{8B096348-B139-0541-B526-08805191B7BE}"/>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1496149" y="5525009"/>
            <a:ext cx="790119" cy="278892"/>
          </a:xfrm>
          <a:prstGeom prst="rect">
            <a:avLst/>
          </a:prstGeom>
        </p:spPr>
      </p:pic>
    </p:spTree>
    <p:extLst>
      <p:ext uri="{BB962C8B-B14F-4D97-AF65-F5344CB8AC3E}">
        <p14:creationId xmlns:p14="http://schemas.microsoft.com/office/powerpoint/2010/main" val="2191527438"/>
      </p:ext>
    </p:extLst>
  </p:cSld>
  <p:clrMapOvr>
    <a:masterClrMapping/>
  </p:clrMapOvr>
  <p:extLst>
    <p:ext uri="{DCECCB84-F9BA-43D5-87BE-67443E8EF086}">
      <p15:sldGuideLst xmlns:p15="http://schemas.microsoft.com/office/powerpoint/2012/main">
        <p15:guide id="1" orient="horz" pos="1620">
          <p15:clr>
            <a:srgbClr val="FBAE40"/>
          </p15:clr>
        </p15:guide>
        <p15:guide id="2" pos="2879">
          <p15:clr>
            <a:srgbClr val="FBAE40"/>
          </p15:clr>
        </p15:guide>
      </p15:sldGuideLst>
    </p:ext>
  </p:extLst>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11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1"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3"/>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60" y="3060700"/>
            <a:ext cx="5284577" cy="406400"/>
          </a:xfrm>
          <a:prstGeom prst="rect">
            <a:avLst/>
          </a:prstGeom>
        </p:spPr>
        <p:txBody>
          <a:bodyPr anchor="ctr">
            <a:noAutofit/>
          </a:bodyPr>
          <a:lstStyle>
            <a:lvl1pPr marL="0" indent="0" algn="l">
              <a:buNone/>
              <a:defRPr sz="3498" b="1">
                <a:solidFill>
                  <a:srgbClr val="AE7857"/>
                </a:solidFill>
                <a:latin typeface="Arial" panose="020B0604020202020204" pitchFamily="34" charset="0"/>
                <a:cs typeface="Arial" panose="020B0604020202020204" pitchFamily="34" charset="0"/>
              </a:defRPr>
            </a:lvl1pPr>
            <a:lvl2pPr marL="456857" indent="0">
              <a:buNone/>
              <a:defRPr/>
            </a:lvl2pPr>
            <a:lvl3pPr marL="913715" indent="0">
              <a:buNone/>
              <a:defRPr/>
            </a:lvl3pPr>
            <a:lvl4pPr marL="1370573"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60" y="3670300"/>
            <a:ext cx="5284577" cy="355600"/>
          </a:xfrm>
          <a:prstGeom prst="rect">
            <a:avLst/>
          </a:prstGeom>
        </p:spPr>
        <p:txBody>
          <a:bodyPr anchor="ctr">
            <a:normAutofit/>
          </a:bodyPr>
          <a:lstStyle>
            <a:lvl1pPr marL="0" indent="0" algn="l">
              <a:lnSpc>
                <a:spcPct val="150000"/>
              </a:lnSpc>
              <a:buNone/>
              <a:defRPr sz="1500">
                <a:solidFill>
                  <a:srgbClr val="AF7854"/>
                </a:solidFill>
                <a:latin typeface="Arial" panose="020B0604020202020204" pitchFamily="34" charset="0"/>
                <a:cs typeface="Arial" panose="020B0604020202020204" pitchFamily="34" charset="0"/>
              </a:defRPr>
            </a:lvl1pPr>
            <a:lvl2pPr marL="456857" indent="0">
              <a:buNone/>
              <a:defRPr/>
            </a:lvl2pPr>
            <a:lvl3pPr marL="913715" indent="0">
              <a:buNone/>
              <a:defRPr/>
            </a:lvl3pPr>
            <a:lvl4pPr marL="1370573" indent="0">
              <a:buNone/>
              <a:defRPr/>
            </a:lvl4pPr>
            <a:lvl5pPr marL="1827429" indent="0">
              <a:buNone/>
              <a:defRPr/>
            </a:lvl5pPr>
          </a:lstStyle>
          <a:p>
            <a:pPr lvl="0"/>
            <a:r>
              <a:rPr lang="en-US"/>
              <a:t>Name / Department</a:t>
            </a:r>
          </a:p>
        </p:txBody>
      </p:sp>
      <p:pic>
        <p:nvPicPr>
          <p:cNvPr id="8" name="Picture 7">
            <a:extLst>
              <a:ext uri="{FF2B5EF4-FFF2-40B4-BE49-F238E27FC236}">
                <a16:creationId xmlns:a16="http://schemas.microsoft.com/office/drawing/2014/main" id="{9CFA67BA-B9CB-7748-A114-F948DBAFEDEB}"/>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1496149" y="5525009"/>
            <a:ext cx="790119" cy="278892"/>
          </a:xfrm>
          <a:prstGeom prst="rect">
            <a:avLst/>
          </a:prstGeom>
        </p:spPr>
      </p:pic>
    </p:spTree>
    <p:extLst>
      <p:ext uri="{BB962C8B-B14F-4D97-AF65-F5344CB8AC3E}">
        <p14:creationId xmlns:p14="http://schemas.microsoft.com/office/powerpoint/2010/main" val="2197401410"/>
      </p:ext>
    </p:extLst>
  </p:cSld>
  <p:clrMapOvr>
    <a:masterClrMapping/>
  </p:clrMapOvr>
  <p:extLst>
    <p:ext uri="{DCECCB84-F9BA-43D5-87BE-67443E8EF086}">
      <p15:sldGuideLst xmlns:p15="http://schemas.microsoft.com/office/powerpoint/2012/main">
        <p15:guide id="1" orient="horz" pos="1620">
          <p15:clr>
            <a:srgbClr val="FBAE40"/>
          </p15:clr>
        </p15:guide>
        <p15:guide id="2" pos="2879">
          <p15:clr>
            <a:srgbClr val="FBAE40"/>
          </p15:clr>
        </p15:guide>
      </p15:sldGuideLst>
    </p:ext>
  </p:extLst>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12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1"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3"/>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60" y="3060700"/>
            <a:ext cx="5284577" cy="406400"/>
          </a:xfrm>
          <a:prstGeom prst="rect">
            <a:avLst/>
          </a:prstGeom>
        </p:spPr>
        <p:txBody>
          <a:bodyPr anchor="ctr">
            <a:noAutofit/>
          </a:bodyPr>
          <a:lstStyle>
            <a:lvl1pPr marL="0" indent="0" algn="l">
              <a:buNone/>
              <a:defRPr sz="3498" b="1">
                <a:solidFill>
                  <a:srgbClr val="7E824A"/>
                </a:solidFill>
                <a:latin typeface="Arial" panose="020B0604020202020204" pitchFamily="34" charset="0"/>
                <a:cs typeface="Arial" panose="020B0604020202020204" pitchFamily="34" charset="0"/>
              </a:defRPr>
            </a:lvl1pPr>
            <a:lvl2pPr marL="456857" indent="0">
              <a:buNone/>
              <a:defRPr/>
            </a:lvl2pPr>
            <a:lvl3pPr marL="913715" indent="0">
              <a:buNone/>
              <a:defRPr/>
            </a:lvl3pPr>
            <a:lvl4pPr marL="1370573"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60" y="3670300"/>
            <a:ext cx="5284577" cy="355600"/>
          </a:xfrm>
          <a:prstGeom prst="rect">
            <a:avLst/>
          </a:prstGeom>
        </p:spPr>
        <p:txBody>
          <a:bodyPr anchor="ctr">
            <a:normAutofit/>
          </a:bodyPr>
          <a:lstStyle>
            <a:lvl1pPr marL="0" indent="0" algn="l">
              <a:lnSpc>
                <a:spcPct val="150000"/>
              </a:lnSpc>
              <a:buNone/>
              <a:defRPr sz="1500">
                <a:solidFill>
                  <a:srgbClr val="7E8347"/>
                </a:solidFill>
                <a:latin typeface="Arial" panose="020B0604020202020204" pitchFamily="34" charset="0"/>
                <a:cs typeface="Arial" panose="020B0604020202020204" pitchFamily="34" charset="0"/>
              </a:defRPr>
            </a:lvl1pPr>
            <a:lvl2pPr marL="456857" indent="0">
              <a:buNone/>
              <a:defRPr/>
            </a:lvl2pPr>
            <a:lvl3pPr marL="913715" indent="0">
              <a:buNone/>
              <a:defRPr/>
            </a:lvl3pPr>
            <a:lvl4pPr marL="1370573" indent="0">
              <a:buNone/>
              <a:defRPr/>
            </a:lvl4pPr>
            <a:lvl5pPr marL="1827429" indent="0">
              <a:buNone/>
              <a:defRPr/>
            </a:lvl5pPr>
          </a:lstStyle>
          <a:p>
            <a:pPr lvl="0"/>
            <a:r>
              <a:rPr lang="en-US"/>
              <a:t>Name / Department</a:t>
            </a:r>
          </a:p>
        </p:txBody>
      </p:sp>
      <p:pic>
        <p:nvPicPr>
          <p:cNvPr id="7" name="Picture 6">
            <a:extLst>
              <a:ext uri="{FF2B5EF4-FFF2-40B4-BE49-F238E27FC236}">
                <a16:creationId xmlns:a16="http://schemas.microsoft.com/office/drawing/2014/main" id="{66BD4B08-CCFA-5141-9300-06CE7C85A26C}"/>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1496149" y="5525009"/>
            <a:ext cx="790119" cy="278892"/>
          </a:xfrm>
          <a:prstGeom prst="rect">
            <a:avLst/>
          </a:prstGeom>
        </p:spPr>
      </p:pic>
    </p:spTree>
    <p:extLst>
      <p:ext uri="{BB962C8B-B14F-4D97-AF65-F5344CB8AC3E}">
        <p14:creationId xmlns:p14="http://schemas.microsoft.com/office/powerpoint/2010/main" val="4193685864"/>
      </p:ext>
    </p:extLst>
  </p:cSld>
  <p:clrMapOvr>
    <a:masterClrMapping/>
  </p:clrMapOvr>
  <p:extLst>
    <p:ext uri="{DCECCB84-F9BA-43D5-87BE-67443E8EF086}">
      <p15:sldGuideLst xmlns:p15="http://schemas.microsoft.com/office/powerpoint/2012/main">
        <p15:guide id="1" orient="horz" pos="1620">
          <p15:clr>
            <a:srgbClr val="FBAE40"/>
          </p15:clr>
        </p15:guide>
        <p15:guide id="2" pos="2879">
          <p15:clr>
            <a:srgbClr val="FBAE40"/>
          </p15:clr>
        </p15:guide>
      </p15:sldGuideLst>
    </p:ext>
  </p:extLst>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13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1"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3"/>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60" y="3060700"/>
            <a:ext cx="5284577" cy="406400"/>
          </a:xfrm>
          <a:prstGeom prst="rect">
            <a:avLst/>
          </a:prstGeom>
        </p:spPr>
        <p:txBody>
          <a:bodyPr anchor="ctr">
            <a:noAutofit/>
          </a:bodyPr>
          <a:lstStyle>
            <a:lvl1pPr marL="0" indent="0" algn="l">
              <a:buNone/>
              <a:defRPr sz="3498" b="1">
                <a:solidFill>
                  <a:srgbClr val="45797E"/>
                </a:solidFill>
                <a:latin typeface="Arial" panose="020B0604020202020204" pitchFamily="34" charset="0"/>
                <a:cs typeface="Arial" panose="020B0604020202020204" pitchFamily="34" charset="0"/>
              </a:defRPr>
            </a:lvl1pPr>
            <a:lvl2pPr marL="456857" indent="0">
              <a:buNone/>
              <a:defRPr/>
            </a:lvl2pPr>
            <a:lvl3pPr marL="913715" indent="0">
              <a:buNone/>
              <a:defRPr/>
            </a:lvl3pPr>
            <a:lvl4pPr marL="1370573"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60" y="3670300"/>
            <a:ext cx="5284577" cy="355600"/>
          </a:xfrm>
          <a:prstGeom prst="rect">
            <a:avLst/>
          </a:prstGeom>
        </p:spPr>
        <p:txBody>
          <a:bodyPr anchor="ctr">
            <a:normAutofit/>
          </a:bodyPr>
          <a:lstStyle>
            <a:lvl1pPr marL="0" indent="0" algn="l">
              <a:lnSpc>
                <a:spcPct val="150000"/>
              </a:lnSpc>
              <a:buNone/>
              <a:defRPr sz="1500">
                <a:solidFill>
                  <a:srgbClr val="43797F"/>
                </a:solidFill>
                <a:latin typeface="Arial" panose="020B0604020202020204" pitchFamily="34" charset="0"/>
                <a:cs typeface="Arial" panose="020B0604020202020204" pitchFamily="34" charset="0"/>
              </a:defRPr>
            </a:lvl1pPr>
            <a:lvl2pPr marL="456857" indent="0">
              <a:buNone/>
              <a:defRPr/>
            </a:lvl2pPr>
            <a:lvl3pPr marL="913715" indent="0">
              <a:buNone/>
              <a:defRPr/>
            </a:lvl3pPr>
            <a:lvl4pPr marL="1370573" indent="0">
              <a:buNone/>
              <a:defRPr/>
            </a:lvl4pPr>
            <a:lvl5pPr marL="1827429" indent="0">
              <a:buNone/>
              <a:defRPr/>
            </a:lvl5pPr>
          </a:lstStyle>
          <a:p>
            <a:pPr lvl="0"/>
            <a:r>
              <a:rPr lang="en-US"/>
              <a:t>Name / Department</a:t>
            </a:r>
          </a:p>
        </p:txBody>
      </p:sp>
      <p:pic>
        <p:nvPicPr>
          <p:cNvPr id="7" name="Picture 6">
            <a:extLst>
              <a:ext uri="{FF2B5EF4-FFF2-40B4-BE49-F238E27FC236}">
                <a16:creationId xmlns:a16="http://schemas.microsoft.com/office/drawing/2014/main" id="{BAAF10AB-B700-5642-81B1-CB36444B800D}"/>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1496149" y="5525009"/>
            <a:ext cx="790119" cy="278892"/>
          </a:xfrm>
          <a:prstGeom prst="rect">
            <a:avLst/>
          </a:prstGeom>
        </p:spPr>
      </p:pic>
    </p:spTree>
    <p:extLst>
      <p:ext uri="{BB962C8B-B14F-4D97-AF65-F5344CB8AC3E}">
        <p14:creationId xmlns:p14="http://schemas.microsoft.com/office/powerpoint/2010/main" val="3142453087"/>
      </p:ext>
    </p:extLst>
  </p:cSld>
  <p:clrMapOvr>
    <a:masterClrMapping/>
  </p:clrMapOvr>
  <p:extLst>
    <p:ext uri="{DCECCB84-F9BA-43D5-87BE-67443E8EF086}">
      <p15:sldGuideLst xmlns:p15="http://schemas.microsoft.com/office/powerpoint/2012/main">
        <p15:guide id="1" orient="horz" pos="1620">
          <p15:clr>
            <a:srgbClr val="FBAE40"/>
          </p15:clr>
        </p15:guide>
        <p15:guide id="2" pos="2879">
          <p15:clr>
            <a:srgbClr val="FBAE40"/>
          </p15:clr>
        </p15:guide>
      </p15:sldGuideLst>
    </p:ext>
  </p:extLst>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14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1" y="0"/>
            <a:ext cx="12192000" cy="6858000"/>
          </a:xfrm>
          <a:prstGeom prst="rect">
            <a:avLst/>
          </a:prstGeom>
          <a:solidFill>
            <a:srgbClr val="F8F9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3"/>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60" y="3060700"/>
            <a:ext cx="5284577" cy="406400"/>
          </a:xfrm>
          <a:prstGeom prst="rect">
            <a:avLst/>
          </a:prstGeom>
        </p:spPr>
        <p:txBody>
          <a:bodyPr anchor="ctr">
            <a:noAutofit/>
          </a:bodyPr>
          <a:lstStyle>
            <a:lvl1pPr marL="0" indent="0" algn="l">
              <a:buNone/>
              <a:defRPr sz="3498" b="1">
                <a:solidFill>
                  <a:srgbClr val="6D6D65"/>
                </a:solidFill>
                <a:latin typeface="Arial" panose="020B0604020202020204" pitchFamily="34" charset="0"/>
                <a:cs typeface="Arial" panose="020B0604020202020204" pitchFamily="34" charset="0"/>
              </a:defRPr>
            </a:lvl1pPr>
            <a:lvl2pPr marL="456857" indent="0">
              <a:buNone/>
              <a:defRPr/>
            </a:lvl2pPr>
            <a:lvl3pPr marL="913715" indent="0">
              <a:buNone/>
              <a:defRPr/>
            </a:lvl3pPr>
            <a:lvl4pPr marL="1370573"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60" y="3670300"/>
            <a:ext cx="5284577" cy="355600"/>
          </a:xfrm>
          <a:prstGeom prst="rect">
            <a:avLst/>
          </a:prstGeom>
        </p:spPr>
        <p:txBody>
          <a:bodyPr anchor="ctr">
            <a:normAutofit/>
          </a:bodyPr>
          <a:lstStyle>
            <a:lvl1pPr marL="0" indent="0" algn="l">
              <a:lnSpc>
                <a:spcPct val="150000"/>
              </a:lnSpc>
              <a:buNone/>
              <a:defRPr sz="1500">
                <a:solidFill>
                  <a:srgbClr val="6D6D65"/>
                </a:solidFill>
                <a:latin typeface="Arial" panose="020B0604020202020204" pitchFamily="34" charset="0"/>
                <a:cs typeface="Arial" panose="020B0604020202020204" pitchFamily="34" charset="0"/>
              </a:defRPr>
            </a:lvl1pPr>
            <a:lvl2pPr marL="456857" indent="0">
              <a:buNone/>
              <a:defRPr/>
            </a:lvl2pPr>
            <a:lvl3pPr marL="913715" indent="0">
              <a:buNone/>
              <a:defRPr/>
            </a:lvl3pPr>
            <a:lvl4pPr marL="1370573" indent="0">
              <a:buNone/>
              <a:defRPr/>
            </a:lvl4pPr>
            <a:lvl5pPr marL="1827429" indent="0">
              <a:buNone/>
              <a:defRPr/>
            </a:lvl5pPr>
          </a:lstStyle>
          <a:p>
            <a:pPr lvl="0"/>
            <a:r>
              <a:rPr lang="en-US"/>
              <a:t>Name / Department</a:t>
            </a:r>
          </a:p>
        </p:txBody>
      </p:sp>
      <p:pic>
        <p:nvPicPr>
          <p:cNvPr id="8" name="Picture 7">
            <a:extLst>
              <a:ext uri="{FF2B5EF4-FFF2-40B4-BE49-F238E27FC236}">
                <a16:creationId xmlns:a16="http://schemas.microsoft.com/office/drawing/2014/main" id="{167416BC-E4CA-CE4F-967C-3714CC749CEC}"/>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1496149" y="5525009"/>
            <a:ext cx="790119" cy="278892"/>
          </a:xfrm>
          <a:prstGeom prst="rect">
            <a:avLst/>
          </a:prstGeom>
        </p:spPr>
      </p:pic>
    </p:spTree>
    <p:extLst>
      <p:ext uri="{BB962C8B-B14F-4D97-AF65-F5344CB8AC3E}">
        <p14:creationId xmlns:p14="http://schemas.microsoft.com/office/powerpoint/2010/main" val="589059340"/>
      </p:ext>
    </p:extLst>
  </p:cSld>
  <p:clrMapOvr>
    <a:masterClrMapping/>
  </p:clrMapOvr>
  <p:extLst>
    <p:ext uri="{DCECCB84-F9BA-43D5-87BE-67443E8EF086}">
      <p15:sldGuideLst xmlns:p15="http://schemas.microsoft.com/office/powerpoint/2012/main">
        <p15:guide id="1" orient="horz" pos="1620">
          <p15:clr>
            <a:srgbClr val="FBAE40"/>
          </p15:clr>
        </p15:guide>
        <p15:guide id="2" pos="2879">
          <p15:clr>
            <a:srgbClr val="FBAE40"/>
          </p15:clr>
        </p15:guide>
      </p15:sldGuideLst>
    </p:ext>
  </p:extLst>
</p:sldLayout>
</file>

<file path=ppt/slideLayouts/slideLayout136.xml><?xml version="1.0" encoding="utf-8"?>
<p:sldLayout xmlns:a="http://schemas.openxmlformats.org/drawingml/2006/main" xmlns:r="http://schemas.openxmlformats.org/officeDocument/2006/relationships" xmlns:p="http://schemas.openxmlformats.org/presentationml/2006/main" userDrawn="1">
  <p:cSld name="1_Titl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CCD3B09F-FB32-344E-B1AC-2F25E979747F}"/>
              </a:ext>
            </a:extLst>
          </p:cNvPr>
          <p:cNvSpPr>
            <a:spLocks noGrp="1"/>
          </p:cNvSpPr>
          <p:nvPr>
            <p:ph type="pic" sz="quarter" idx="13"/>
          </p:nvPr>
        </p:nvSpPr>
        <p:spPr>
          <a:xfrm>
            <a:off x="6096005" y="0"/>
            <a:ext cx="6096001"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7" name="Rectangle 6">
            <a:extLst>
              <a:ext uri="{FF2B5EF4-FFF2-40B4-BE49-F238E27FC236}">
                <a16:creationId xmlns:a16="http://schemas.microsoft.com/office/drawing/2014/main" id="{E209568A-F9A2-154F-ADF4-199D0B19667E}"/>
              </a:ext>
            </a:extLst>
          </p:cNvPr>
          <p:cNvSpPr/>
          <p:nvPr userDrawn="1"/>
        </p:nvSpPr>
        <p:spPr>
          <a:xfrm>
            <a:off x="4" y="0"/>
            <a:ext cx="6096001" cy="6858000"/>
          </a:xfrm>
          <a:prstGeom prst="rect">
            <a:avLst/>
          </a:prstGeom>
          <a:solidFill>
            <a:srgbClr val="E5E7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GT Walsheim Pro" panose="00000500000000000000" pitchFamily="50" charset="0"/>
            </a:endParaRPr>
          </a:p>
        </p:txBody>
      </p:sp>
      <p:sp>
        <p:nvSpPr>
          <p:cNvPr id="11" name="Text Placeholder 10">
            <a:extLst>
              <a:ext uri="{FF2B5EF4-FFF2-40B4-BE49-F238E27FC236}">
                <a16:creationId xmlns:a16="http://schemas.microsoft.com/office/drawing/2014/main" id="{ED81E9FF-63DE-004D-A94F-AA2FFC3C9874}"/>
              </a:ext>
            </a:extLst>
          </p:cNvPr>
          <p:cNvSpPr>
            <a:spLocks noGrp="1"/>
          </p:cNvSpPr>
          <p:nvPr>
            <p:ph type="body" sz="quarter" idx="14" hasCustomPrompt="1"/>
          </p:nvPr>
        </p:nvSpPr>
        <p:spPr>
          <a:xfrm>
            <a:off x="1445132" y="2641600"/>
            <a:ext cx="3315563" cy="1003300"/>
          </a:xfrm>
          <a:prstGeom prst="rect">
            <a:avLst/>
          </a:prstGeom>
        </p:spPr>
        <p:txBody>
          <a:bodyPr anchor="ctr">
            <a:noAutofit/>
          </a:bodyPr>
          <a:lstStyle>
            <a:lvl1pPr marL="0" indent="0">
              <a:buNone/>
              <a:defRPr sz="3499" b="1">
                <a:solidFill>
                  <a:srgbClr val="35466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3" indent="0">
              <a:buNone/>
              <a:defRPr/>
            </a:lvl4pPr>
            <a:lvl5pPr marL="1827886" indent="0">
              <a:buNone/>
              <a:defRPr/>
            </a:lvl5pPr>
          </a:lstStyle>
          <a:p>
            <a:pPr lvl="0"/>
            <a:r>
              <a:rPr lang="en-US"/>
              <a:t>Title of Presentation</a:t>
            </a:r>
          </a:p>
        </p:txBody>
      </p:sp>
      <p:pic>
        <p:nvPicPr>
          <p:cNvPr id="13" name="Picture 12">
            <a:extLst>
              <a:ext uri="{FF2B5EF4-FFF2-40B4-BE49-F238E27FC236}">
                <a16:creationId xmlns:a16="http://schemas.microsoft.com/office/drawing/2014/main" id="{3259D6D0-0DD4-B644-8B38-F10D88CB1EE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45129" y="5651320"/>
            <a:ext cx="834347" cy="294504"/>
          </a:xfrm>
          <a:prstGeom prst="rect">
            <a:avLst/>
          </a:prstGeom>
        </p:spPr>
      </p:pic>
      <p:sp>
        <p:nvSpPr>
          <p:cNvPr id="16" name="Text Placeholder 15">
            <a:extLst>
              <a:ext uri="{FF2B5EF4-FFF2-40B4-BE49-F238E27FC236}">
                <a16:creationId xmlns:a16="http://schemas.microsoft.com/office/drawing/2014/main" id="{D10C3CE8-5746-2B45-A4BC-4C4220186435}"/>
              </a:ext>
            </a:extLst>
          </p:cNvPr>
          <p:cNvSpPr>
            <a:spLocks noGrp="1"/>
          </p:cNvSpPr>
          <p:nvPr>
            <p:ph type="body" sz="quarter" idx="15" hasCustomPrompt="1"/>
          </p:nvPr>
        </p:nvSpPr>
        <p:spPr>
          <a:xfrm>
            <a:off x="1445133" y="3957870"/>
            <a:ext cx="3315563" cy="309335"/>
          </a:xfrm>
          <a:prstGeom prst="rect">
            <a:avLst/>
          </a:prstGeom>
        </p:spPr>
        <p:txBody>
          <a:bodyPr anchor="ctr">
            <a:normAutofit/>
          </a:bodyPr>
          <a:lstStyle>
            <a:lvl1pPr marL="0" indent="0">
              <a:buNone/>
              <a:defRPr sz="1500" b="0" i="0">
                <a:solidFill>
                  <a:srgbClr val="35466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3" indent="0">
              <a:buNone/>
              <a:defRPr/>
            </a:lvl4pPr>
            <a:lvl5pPr marL="1827886" indent="0">
              <a:buNone/>
              <a:defRPr/>
            </a:lvl5pPr>
          </a:lstStyle>
          <a:p>
            <a:pPr lvl="0"/>
            <a:r>
              <a:rPr lang="en-US"/>
              <a:t>Name / Department</a:t>
            </a:r>
          </a:p>
        </p:txBody>
      </p:sp>
    </p:spTree>
    <p:extLst>
      <p:ext uri="{BB962C8B-B14F-4D97-AF65-F5344CB8AC3E}">
        <p14:creationId xmlns:p14="http://schemas.microsoft.com/office/powerpoint/2010/main" val="1376517337"/>
      </p:ext>
    </p:extLst>
  </p:cSld>
  <p:clrMapOvr>
    <a:masterClrMapping/>
  </p:clrMapOvr>
  <p:extLst>
    <p:ext uri="{DCECCB84-F9BA-43D5-87BE-67443E8EF086}">
      <p15:sldGuideLst xmlns:p15="http://schemas.microsoft.com/office/powerpoint/2012/main">
        <p15:guide id="1" orient="horz" pos="2160">
          <p15:clr>
            <a:srgbClr val="FBAE40"/>
          </p15:clr>
        </p15:guide>
        <p15:guide id="2" pos="3839">
          <p15:clr>
            <a:srgbClr val="FBAE40"/>
          </p15:clr>
        </p15:guide>
      </p15:sldGuideLst>
    </p:ext>
  </p:extLst>
</p:sldLayout>
</file>

<file path=ppt/slideLayouts/slideLayout137.xml><?xml version="1.0" encoding="utf-8"?>
<p:sldLayout xmlns:a="http://schemas.openxmlformats.org/drawingml/2006/main" xmlns:r="http://schemas.openxmlformats.org/officeDocument/2006/relationships" xmlns:p="http://schemas.openxmlformats.org/presentationml/2006/main" userDrawn="1">
  <p:cSld name="2_Title">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463297" y="402335"/>
            <a:ext cx="11253216" cy="411480"/>
          </a:xfrm>
          <a:prstGeom prst="rect">
            <a:avLst/>
          </a:prstGeom>
        </p:spPr>
        <p:txBody>
          <a:bodyPr vert="horz" lIns="0" tIns="0" rIns="0" bIns="0" rtlCol="0" anchor="t">
            <a:noAutofit/>
          </a:bodyPr>
          <a:lstStyle>
            <a:lvl1pPr>
              <a:defRPr sz="2667" b="1">
                <a:latin typeface="Arial" panose="020B0604020202020204" pitchFamily="34" charset="0"/>
                <a:cs typeface="Arial" panose="020B0604020202020204" pitchFamily="34" charset="0"/>
              </a:defRPr>
            </a:lvl1pPr>
          </a:lstStyle>
          <a:p>
            <a:r>
              <a:rPr lang="en-US"/>
              <a:t>Click to edit Master title style</a:t>
            </a:r>
          </a:p>
        </p:txBody>
      </p:sp>
      <p:sp>
        <p:nvSpPr>
          <p:cNvPr id="3" name="Text Placeholder 2">
            <a:extLst>
              <a:ext uri="{FF2B5EF4-FFF2-40B4-BE49-F238E27FC236}">
                <a16:creationId xmlns:a16="http://schemas.microsoft.com/office/drawing/2014/main" id="{E9DA411C-F71D-4AD9-BDA1-5BD8291DB298}"/>
              </a:ext>
            </a:extLst>
          </p:cNvPr>
          <p:cNvSpPr>
            <a:spLocks noGrp="1"/>
          </p:cNvSpPr>
          <p:nvPr>
            <p:ph type="body" sz="quarter" idx="10" hasCustomPrompt="1"/>
          </p:nvPr>
        </p:nvSpPr>
        <p:spPr>
          <a:xfrm>
            <a:off x="463549" y="832103"/>
            <a:ext cx="11252200" cy="471488"/>
          </a:xfrm>
        </p:spPr>
        <p:txBody>
          <a:bodyPr lIns="0" tIns="0" rIns="0" bIns="0">
            <a:noAutofit/>
          </a:bodyPr>
          <a:lstStyle>
            <a:lvl1pPr marL="0" indent="0">
              <a:lnSpc>
                <a:spcPct val="100000"/>
              </a:lnSpc>
              <a:buFontTx/>
              <a:buNone/>
              <a:defRPr sz="1400">
                <a:solidFill>
                  <a:schemeClr val="tx1"/>
                </a:solidFill>
                <a:latin typeface="Arial" panose="020B0604020202020204" pitchFamily="34" charset="0"/>
                <a:cs typeface="Arial" panose="020B0604020202020204" pitchFamily="34" charset="0"/>
              </a:defRPr>
            </a:lvl1pPr>
            <a:lvl2pPr marL="202108" indent="0">
              <a:buFontTx/>
              <a:buNone/>
              <a:defRPr>
                <a:solidFill>
                  <a:schemeClr val="accent3"/>
                </a:solidFill>
              </a:defRPr>
            </a:lvl2pPr>
            <a:lvl3pPr marL="404217" indent="0">
              <a:buFontTx/>
              <a:buNone/>
              <a:defRPr>
                <a:solidFill>
                  <a:schemeClr val="accent3"/>
                </a:solidFill>
              </a:defRPr>
            </a:lvl3pPr>
            <a:lvl4pPr marL="606325" indent="0">
              <a:buFontTx/>
              <a:buNone/>
              <a:defRPr>
                <a:solidFill>
                  <a:schemeClr val="accent3"/>
                </a:solidFill>
              </a:defRPr>
            </a:lvl4pPr>
            <a:lvl5pPr marL="821654" indent="0">
              <a:buFontTx/>
              <a:buNone/>
              <a:defRPr>
                <a:solidFill>
                  <a:schemeClr val="accent3"/>
                </a:solidFill>
              </a:defRPr>
            </a:lvl5pPr>
          </a:lstStyle>
          <a:p>
            <a:pPr lvl="0"/>
            <a:r>
              <a:rPr lang="en-US"/>
              <a:t>Click to add subtitle</a:t>
            </a:r>
          </a:p>
        </p:txBody>
      </p:sp>
      <p:pic>
        <p:nvPicPr>
          <p:cNvPr id="8" name="Picture 7">
            <a:extLst>
              <a:ext uri="{FF2B5EF4-FFF2-40B4-BE49-F238E27FC236}">
                <a16:creationId xmlns:a16="http://schemas.microsoft.com/office/drawing/2014/main" id="{7B481B1D-DBA6-4977-856F-E671813902B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Tree>
    <p:extLst>
      <p:ext uri="{BB962C8B-B14F-4D97-AF65-F5344CB8AC3E}">
        <p14:creationId xmlns:p14="http://schemas.microsoft.com/office/powerpoint/2010/main" val="2694415859"/>
      </p:ext>
    </p:extLst>
  </p:cSld>
  <p:clrMapOvr>
    <a:masterClrMapping/>
  </p:clrMapOvr>
  <p:extLst>
    <p:ext uri="{DCECCB84-F9BA-43D5-87BE-67443E8EF086}">
      <p15:sldGuideLst xmlns:p15="http://schemas.microsoft.com/office/powerpoint/2012/main">
        <p15:guide id="1" orient="horz" pos="2160">
          <p15:clr>
            <a:srgbClr val="FBAE40"/>
          </p15:clr>
        </p15:guide>
        <p15:guide id="2" pos="3839">
          <p15:clr>
            <a:srgbClr val="FBAE40"/>
          </p15:clr>
        </p15:guide>
      </p15:sldGuideLst>
    </p:ext>
  </p:extLst>
</p:sldLayout>
</file>

<file path=ppt/slideLayouts/slideLayout138.xml><?xml version="1.0" encoding="utf-8"?>
<p:sldLayout xmlns:a="http://schemas.openxmlformats.org/drawingml/2006/main" xmlns:r="http://schemas.openxmlformats.org/officeDocument/2006/relationships" xmlns:p="http://schemas.openxmlformats.org/presentationml/2006/main" userDrawn="1">
  <p:cSld name="3_Header/SubHeader">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0E92D226-EA5D-486B-8334-E6C3DDA82753}"/>
              </a:ext>
            </a:extLst>
          </p:cNvPr>
          <p:cNvGraphicFramePr>
            <a:graphicFrameLocks noChangeAspect="1"/>
          </p:cNvGraphicFramePr>
          <p:nvPr userDrawn="1">
            <p:custDataLst>
              <p:tags r:id="rId1"/>
            </p:custDataLst>
          </p:nvPr>
        </p:nvGraphicFramePr>
        <p:xfrm>
          <a:off x="1589" y="1588"/>
          <a:ext cx="1588" cy="1588"/>
        </p:xfrm>
        <a:graphic>
          <a:graphicData uri="http://schemas.openxmlformats.org/presentationml/2006/ole">
            <mc:AlternateContent xmlns:mc="http://schemas.openxmlformats.org/markup-compatibility/2006">
              <mc:Choice xmlns:v="urn:schemas-microsoft-com:vml" Requires="v">
                <p:oleObj name="think-cell Slide" r:id="rId4" imgW="396" imgH="396" progId="TCLayout.ActiveDocument.1">
                  <p:embed/>
                </p:oleObj>
              </mc:Choice>
              <mc:Fallback>
                <p:oleObj name="think-cell Slide" r:id="rId4" imgW="396" imgH="396" progId="TCLayout.ActiveDocument.1">
                  <p:embed/>
                  <p:pic>
                    <p:nvPicPr>
                      <p:cNvPr id="4" name="Object 3" hidden="1">
                        <a:extLst>
                          <a:ext uri="{FF2B5EF4-FFF2-40B4-BE49-F238E27FC236}">
                            <a16:creationId xmlns:a16="http://schemas.microsoft.com/office/drawing/2014/main" id="{0E92D226-EA5D-486B-8334-E6C3DDA82753}"/>
                          </a:ext>
                        </a:extLst>
                      </p:cNvPr>
                      <p:cNvPicPr/>
                      <p:nvPr/>
                    </p:nvPicPr>
                    <p:blipFill>
                      <a:blip r:embed="rId5"/>
                      <a:stretch>
                        <a:fillRect/>
                      </a:stretch>
                    </p:blipFill>
                    <p:spPr>
                      <a:xfrm>
                        <a:off x="1589"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A796DCA4-294E-40FB-8D8F-57BA47C33720}"/>
              </a:ext>
            </a:extLst>
          </p:cNvPr>
          <p:cNvSpPr/>
          <p:nvPr userDrawn="1">
            <p:custDataLst>
              <p:tags r:id="rId2"/>
            </p:custDataLst>
          </p:nvPr>
        </p:nvSpPr>
        <p:spPr>
          <a:xfrm>
            <a:off x="1" y="0"/>
            <a:ext cx="158791"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3198" b="1" i="0" baseline="0">
              <a:latin typeface="Arial" panose="020B0604020202020204" pitchFamily="34" charset="0"/>
              <a:ea typeface="+mj-ea"/>
              <a:cs typeface="Arial" panose="020B0604020202020204" pitchFamily="34" charset="0"/>
              <a:sym typeface="Arial" panose="020B0604020202020204" pitchFamily="34" charset="0"/>
            </a:endParaRPr>
          </a:p>
        </p:txBody>
      </p:sp>
      <p:sp>
        <p:nvSpPr>
          <p:cNvPr id="7" name="Title Placeholder 1"/>
          <p:cNvSpPr>
            <a:spLocks noGrp="1"/>
          </p:cNvSpPr>
          <p:nvPr>
            <p:ph type="title"/>
          </p:nvPr>
        </p:nvSpPr>
        <p:spPr>
          <a:xfrm>
            <a:off x="463301" y="402335"/>
            <a:ext cx="11253216" cy="411480"/>
          </a:xfrm>
          <a:prstGeom prst="rect">
            <a:avLst/>
          </a:prstGeom>
        </p:spPr>
        <p:txBody>
          <a:bodyPr vert="horz" lIns="0" tIns="0" rIns="0" bIns="0" rtlCol="0" anchor="t">
            <a:noAutofit/>
          </a:bodyPr>
          <a:lstStyle>
            <a:lvl1pPr>
              <a:defRPr sz="3198" b="1">
                <a:latin typeface="Arial" panose="020B0604020202020204" pitchFamily="34" charset="0"/>
                <a:cs typeface="Arial" panose="020B0604020202020204" pitchFamily="34" charset="0"/>
              </a:defRPr>
            </a:lvl1pPr>
          </a:lstStyle>
          <a:p>
            <a:r>
              <a:rPr lang="en-US"/>
              <a:t>Click to edit Master title style</a:t>
            </a:r>
          </a:p>
        </p:txBody>
      </p:sp>
      <p:sp>
        <p:nvSpPr>
          <p:cNvPr id="3" name="Text Placeholder 2">
            <a:extLst>
              <a:ext uri="{FF2B5EF4-FFF2-40B4-BE49-F238E27FC236}">
                <a16:creationId xmlns:a16="http://schemas.microsoft.com/office/drawing/2014/main" id="{E9DA411C-F71D-4AD9-BDA1-5BD8291DB298}"/>
              </a:ext>
            </a:extLst>
          </p:cNvPr>
          <p:cNvSpPr>
            <a:spLocks noGrp="1"/>
          </p:cNvSpPr>
          <p:nvPr>
            <p:ph type="body" sz="quarter" idx="10" hasCustomPrompt="1"/>
          </p:nvPr>
        </p:nvSpPr>
        <p:spPr>
          <a:xfrm>
            <a:off x="463549" y="832103"/>
            <a:ext cx="11252200" cy="471488"/>
          </a:xfrm>
          <a:prstGeom prst="rect">
            <a:avLst/>
          </a:prstGeom>
        </p:spPr>
        <p:txBody>
          <a:bodyPr lIns="0" tIns="0" rIns="0" bIns="0">
            <a:noAutofit/>
          </a:bodyPr>
          <a:lstStyle>
            <a:lvl1pPr marL="0" indent="0">
              <a:lnSpc>
                <a:spcPct val="100000"/>
              </a:lnSpc>
              <a:buFontTx/>
              <a:buNone/>
              <a:defRPr sz="1400">
                <a:solidFill>
                  <a:schemeClr val="tx1"/>
                </a:solidFill>
                <a:latin typeface="Arial" panose="020B0604020202020204" pitchFamily="34" charset="0"/>
                <a:cs typeface="Arial" panose="020B0604020202020204" pitchFamily="34" charset="0"/>
              </a:defRPr>
            </a:lvl1pPr>
            <a:lvl2pPr marL="202062" indent="0">
              <a:buFontTx/>
              <a:buNone/>
              <a:defRPr>
                <a:solidFill>
                  <a:schemeClr val="accent3"/>
                </a:solidFill>
              </a:defRPr>
            </a:lvl2pPr>
            <a:lvl3pPr marL="404126" indent="0">
              <a:buFontTx/>
              <a:buNone/>
              <a:defRPr>
                <a:solidFill>
                  <a:schemeClr val="accent3"/>
                </a:solidFill>
              </a:defRPr>
            </a:lvl3pPr>
            <a:lvl4pPr marL="606188" indent="0">
              <a:buFontTx/>
              <a:buNone/>
              <a:defRPr>
                <a:solidFill>
                  <a:schemeClr val="accent3"/>
                </a:solidFill>
              </a:defRPr>
            </a:lvl4pPr>
            <a:lvl5pPr marL="821470" indent="0">
              <a:buFontTx/>
              <a:buNone/>
              <a:defRPr>
                <a:solidFill>
                  <a:schemeClr val="accent3"/>
                </a:solidFill>
              </a:defRPr>
            </a:lvl5pPr>
          </a:lstStyle>
          <a:p>
            <a:pPr lvl="0"/>
            <a:r>
              <a:rPr lang="en-US"/>
              <a:t>Click to add subtitle</a:t>
            </a:r>
          </a:p>
        </p:txBody>
      </p:sp>
      <p:sp>
        <p:nvSpPr>
          <p:cNvPr id="8" name="TextBox 7">
            <a:extLst>
              <a:ext uri="{FF2B5EF4-FFF2-40B4-BE49-F238E27FC236}">
                <a16:creationId xmlns:a16="http://schemas.microsoft.com/office/drawing/2014/main" id="{2868EFA7-9901-9148-9FCA-CE39326172DC}"/>
              </a:ext>
            </a:extLst>
          </p:cNvPr>
          <p:cNvSpPr txBox="1"/>
          <p:nvPr userDrawn="1"/>
        </p:nvSpPr>
        <p:spPr>
          <a:xfrm>
            <a:off x="11106924" y="6515105"/>
            <a:ext cx="381000" cy="138499"/>
          </a:xfrm>
          <a:prstGeom prst="rect">
            <a:avLst/>
          </a:prstGeom>
          <a:noFill/>
        </p:spPr>
        <p:txBody>
          <a:bodyPr wrap="square" lIns="0" tIns="0" rIns="0" bIns="0" rtlCol="0" anchor="b">
            <a:spAutoFit/>
          </a:bodyPr>
          <a:lstStyle/>
          <a:p>
            <a:pPr marL="0" marR="0" lvl="0" indent="0" algn="r" defTabSz="914172" rtl="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1200" cap="none" spc="0" normalizeH="0" baseline="0" noProof="0" smtClean="0">
                <a:ln>
                  <a:noFill/>
                </a:ln>
                <a:solidFill>
                  <a:prstClr val="black"/>
                </a:solidFill>
                <a:effectLst/>
                <a:uLnTx/>
                <a:uFillTx/>
                <a:latin typeface="Arial" panose="020B0604020202020204" pitchFamily="34" charset="0"/>
                <a:ea typeface="华文楷体"/>
                <a:cs typeface="Arial" panose="020B0604020202020204" pitchFamily="34" charset="0"/>
                <a:sym typeface="Arial" panose="020B0604020202020204" pitchFamily="34" charset="0"/>
              </a:rPr>
              <a:pPr marL="0" marR="0" lvl="0" indent="0" algn="r" defTabSz="914172"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a:ln>
                <a:noFill/>
              </a:ln>
              <a:solidFill>
                <a:prstClr val="black"/>
              </a:solidFill>
              <a:effectLst/>
              <a:uLnTx/>
              <a:uFillTx/>
              <a:latin typeface="Arial" panose="020B0604020202020204" pitchFamily="34" charset="0"/>
              <a:ea typeface="华文楷体"/>
              <a:cs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3394245379"/>
      </p:ext>
    </p:extLst>
  </p:cSld>
  <p:clrMapOvr>
    <a:masterClrMapping/>
  </p:clrMapOvr>
  <p:extLst>
    <p:ext uri="{DCECCB84-F9BA-43D5-87BE-67443E8EF086}">
      <p15:sldGuideLst xmlns:p15="http://schemas.microsoft.com/office/powerpoint/2012/main">
        <p15:guide id="1" orient="horz" pos="2160">
          <p15:clr>
            <a:srgbClr val="FBAE40"/>
          </p15:clr>
        </p15:guide>
        <p15:guide id="2" pos="3839">
          <p15:clr>
            <a:srgbClr val="FBAE40"/>
          </p15:clr>
        </p15:guide>
      </p15:sldGuideLst>
    </p:ext>
  </p:extLst>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9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7293" y="5525008"/>
            <a:ext cx="790118" cy="278892"/>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59" y="3060700"/>
            <a:ext cx="5284577" cy="406400"/>
          </a:xfrm>
          <a:prstGeom prst="rect">
            <a:avLst/>
          </a:prstGeom>
        </p:spPr>
        <p:txBody>
          <a:bodyPr anchor="ctr">
            <a:noAutofit/>
          </a:bodyPr>
          <a:lstStyle>
            <a:lvl1pPr marL="0" indent="0" algn="l">
              <a:buNone/>
              <a:defRPr sz="3499"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59" y="3670300"/>
            <a:ext cx="5284577" cy="355600"/>
          </a:xfrm>
          <a:prstGeom prst="rect">
            <a:avLst/>
          </a:prstGeom>
        </p:spPr>
        <p:txBody>
          <a:bodyPr anchor="ctr">
            <a:normAutofit/>
          </a:bodyPr>
          <a:lstStyle>
            <a:lvl1pPr marL="0" indent="0" algn="l">
              <a:lnSpc>
                <a:spcPct val="150000"/>
              </a:lnSpc>
              <a:buNone/>
              <a:defRPr sz="15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spTree>
    <p:extLst>
      <p:ext uri="{BB962C8B-B14F-4D97-AF65-F5344CB8AC3E}">
        <p14:creationId xmlns:p14="http://schemas.microsoft.com/office/powerpoint/2010/main" val="124191903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B0B4E75-2BD0-727F-D46A-3748A4A097E9}"/>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endParaRPr lang="en-US"/>
          </a:p>
        </p:txBody>
      </p:sp>
      <p:sp>
        <p:nvSpPr>
          <p:cNvPr id="3" name="Podtytuł 2">
            <a:extLst>
              <a:ext uri="{FF2B5EF4-FFF2-40B4-BE49-F238E27FC236}">
                <a16:creationId xmlns:a16="http://schemas.microsoft.com/office/drawing/2014/main" id="{BE0129D9-211E-19BE-E297-F622249D077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endParaRPr lang="en-US"/>
          </a:p>
        </p:txBody>
      </p:sp>
      <p:sp>
        <p:nvSpPr>
          <p:cNvPr id="4" name="Symbol zastępczy daty 3">
            <a:extLst>
              <a:ext uri="{FF2B5EF4-FFF2-40B4-BE49-F238E27FC236}">
                <a16:creationId xmlns:a16="http://schemas.microsoft.com/office/drawing/2014/main" id="{568D5780-9EBD-5617-887C-3C8BFFB4B9CE}"/>
              </a:ext>
            </a:extLst>
          </p:cNvPr>
          <p:cNvSpPr>
            <a:spLocks noGrp="1"/>
          </p:cNvSpPr>
          <p:nvPr>
            <p:ph type="dt" sz="half" idx="10"/>
          </p:nvPr>
        </p:nvSpPr>
        <p:spPr/>
        <p:txBody>
          <a:bodyPr/>
          <a:lstStyle/>
          <a:p>
            <a:fld id="{F31EF350-4114-4794-BEC1-F9CFB8A11F7E}" type="datetimeFigureOut">
              <a:rPr lang="en-US" smtClean="0"/>
              <a:t>6/12/2024</a:t>
            </a:fld>
            <a:endParaRPr lang="en-US"/>
          </a:p>
        </p:txBody>
      </p:sp>
      <p:sp>
        <p:nvSpPr>
          <p:cNvPr id="5" name="Symbol zastępczy stopki 4">
            <a:extLst>
              <a:ext uri="{FF2B5EF4-FFF2-40B4-BE49-F238E27FC236}">
                <a16:creationId xmlns:a16="http://schemas.microsoft.com/office/drawing/2014/main" id="{F5BDE874-DDFE-27DA-698B-26539E2EB2C5}"/>
              </a:ext>
            </a:extLst>
          </p:cNvPr>
          <p:cNvSpPr>
            <a:spLocks noGrp="1"/>
          </p:cNvSpPr>
          <p:nvPr>
            <p:ph type="ftr" sz="quarter" idx="11"/>
          </p:nvPr>
        </p:nvSpPr>
        <p:spPr/>
        <p:txBody>
          <a:bodyPr/>
          <a:lstStyle/>
          <a:p>
            <a:endParaRPr lang="en-US"/>
          </a:p>
        </p:txBody>
      </p:sp>
      <p:sp>
        <p:nvSpPr>
          <p:cNvPr id="6" name="Symbol zastępczy numeru slajdu 5">
            <a:extLst>
              <a:ext uri="{FF2B5EF4-FFF2-40B4-BE49-F238E27FC236}">
                <a16:creationId xmlns:a16="http://schemas.microsoft.com/office/drawing/2014/main" id="{C4E008E2-FB1E-831F-E779-83FEEEDD1A62}"/>
              </a:ext>
            </a:extLst>
          </p:cNvPr>
          <p:cNvSpPr>
            <a:spLocks noGrp="1"/>
          </p:cNvSpPr>
          <p:nvPr>
            <p:ph type="sldNum" sz="quarter" idx="12"/>
          </p:nvPr>
        </p:nvSpPr>
        <p:spPr/>
        <p:txBody>
          <a:bodyPr/>
          <a:lstStyle/>
          <a:p>
            <a:fld id="{78D2C17C-A973-439B-9A8D-FB1E118D2CBB}" type="slidenum">
              <a:rPr lang="en-US" smtClean="0"/>
              <a:t>‹#›</a:t>
            </a:fld>
            <a:endParaRPr lang="en-US"/>
          </a:p>
        </p:txBody>
      </p:sp>
    </p:spTree>
    <p:extLst>
      <p:ext uri="{BB962C8B-B14F-4D97-AF65-F5344CB8AC3E}">
        <p14:creationId xmlns:p14="http://schemas.microsoft.com/office/powerpoint/2010/main" val="3422102943"/>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1pPr>
              <a:defRPr>
                <a:latin typeface="GT Walsheim Pro" panose="00000500000000000000" pitchFamily="50" charset="0"/>
              </a:defRPr>
            </a:lvl1pPr>
            <a:lvl2pPr>
              <a:defRPr>
                <a:latin typeface="GT Walsheim Pro" panose="00000500000000000000" pitchFamily="50" charset="0"/>
              </a:defRPr>
            </a:lvl2pPr>
            <a:lvl3pPr>
              <a:defRPr>
                <a:latin typeface="GT Walsheim Pro" panose="00000500000000000000" pitchFamily="50" charset="0"/>
              </a:defRPr>
            </a:lvl3pPr>
            <a:lvl4pPr>
              <a:defRPr>
                <a:latin typeface="GT Walsheim Pro" panose="00000500000000000000" pitchFamily="50" charset="0"/>
              </a:defRPr>
            </a:lvl4pPr>
            <a:lvl5pPr>
              <a:defRPr>
                <a:latin typeface="GT Walsheim Pro" panose="00000500000000000000" pitchFamily="50"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atin typeface="GT Walsheim Pro" panose="00000500000000000000" pitchFamily="50" charset="0"/>
              </a:defRPr>
            </a:lvl1pPr>
          </a:lstStyle>
          <a:p>
            <a:endParaRPr lang="en-US"/>
          </a:p>
        </p:txBody>
      </p:sp>
      <p:sp>
        <p:nvSpPr>
          <p:cNvPr id="5" name="Footer Placeholder 4"/>
          <p:cNvSpPr>
            <a:spLocks noGrp="1"/>
          </p:cNvSpPr>
          <p:nvPr>
            <p:ph type="ftr" sz="quarter" idx="11"/>
          </p:nvPr>
        </p:nvSpPr>
        <p:spPr/>
        <p:txBody>
          <a:bodyPr/>
          <a:lstStyle>
            <a:lvl1pPr>
              <a:defRPr>
                <a:latin typeface="GT Walsheim Pro" panose="00000500000000000000" pitchFamily="50" charset="0"/>
              </a:defRPr>
            </a:lvl1pPr>
          </a:lstStyle>
          <a:p>
            <a:endParaRPr lang="en-US"/>
          </a:p>
        </p:txBody>
      </p:sp>
      <p:sp>
        <p:nvSpPr>
          <p:cNvPr id="6" name="Slide Number Placeholder 5"/>
          <p:cNvSpPr>
            <a:spLocks noGrp="1"/>
          </p:cNvSpPr>
          <p:nvPr>
            <p:ph type="sldNum" sz="quarter" idx="12"/>
          </p:nvPr>
        </p:nvSpPr>
        <p:spPr>
          <a:xfrm>
            <a:off x="8610600" y="6356353"/>
            <a:ext cx="2743200" cy="365125"/>
          </a:xfrm>
          <a:prstGeom prst="rect">
            <a:avLst/>
          </a:prstGeom>
        </p:spPr>
        <p:txBody>
          <a:bodyPr/>
          <a:lstStyle/>
          <a:p>
            <a:fld id="{8EF8D1F9-E9D6-FF4E-84D8-39C33FBE512C}" type="slidenum">
              <a:rPr lang="en-US" smtClean="0"/>
              <a:t>‹#›</a:t>
            </a:fld>
            <a:endParaRPr lang="en-US"/>
          </a:p>
        </p:txBody>
      </p:sp>
    </p:spTree>
    <p:extLst>
      <p:ext uri="{BB962C8B-B14F-4D97-AF65-F5344CB8AC3E}">
        <p14:creationId xmlns:p14="http://schemas.microsoft.com/office/powerpoint/2010/main" val="1104268985"/>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atin typeface="GT Walsheim Pro" panose="00000500000000000000" pitchFamily="50" charset="0"/>
              </a:defRPr>
            </a:lvl1pPr>
          </a:lstStyle>
          <a:p>
            <a:endParaRPr lang="en-US"/>
          </a:p>
        </p:txBody>
      </p:sp>
      <p:sp>
        <p:nvSpPr>
          <p:cNvPr id="4" name="Footer Placeholder 3"/>
          <p:cNvSpPr>
            <a:spLocks noGrp="1"/>
          </p:cNvSpPr>
          <p:nvPr>
            <p:ph type="ftr" sz="quarter" idx="11"/>
          </p:nvPr>
        </p:nvSpPr>
        <p:spPr/>
        <p:txBody>
          <a:bodyPr/>
          <a:lstStyle>
            <a:lvl1pPr>
              <a:defRPr>
                <a:latin typeface="GT Walsheim Pro" panose="00000500000000000000" pitchFamily="50" charset="0"/>
              </a:defRPr>
            </a:lvl1pPr>
          </a:lstStyle>
          <a:p>
            <a:endParaRPr lang="en-US"/>
          </a:p>
        </p:txBody>
      </p:sp>
      <p:sp>
        <p:nvSpPr>
          <p:cNvPr id="5" name="Slide Number Placeholder 4"/>
          <p:cNvSpPr>
            <a:spLocks noGrp="1"/>
          </p:cNvSpPr>
          <p:nvPr>
            <p:ph type="sldNum" sz="quarter" idx="12"/>
          </p:nvPr>
        </p:nvSpPr>
        <p:spPr>
          <a:xfrm>
            <a:off x="8610600" y="6356353"/>
            <a:ext cx="2743200" cy="365125"/>
          </a:xfrm>
          <a:prstGeom prst="rect">
            <a:avLst/>
          </a:prstGeom>
        </p:spPr>
        <p:txBody>
          <a:bodyPr/>
          <a:lstStyle/>
          <a:p>
            <a:fld id="{8EF8D1F9-E9D6-FF4E-84D8-39C33FBE512C}" type="slidenum">
              <a:rPr lang="en-US" smtClean="0"/>
              <a:t>‹#›</a:t>
            </a:fld>
            <a:endParaRPr lang="en-US"/>
          </a:p>
        </p:txBody>
      </p:sp>
    </p:spTree>
    <p:extLst>
      <p:ext uri="{BB962C8B-B14F-4D97-AF65-F5344CB8AC3E}">
        <p14:creationId xmlns:p14="http://schemas.microsoft.com/office/powerpoint/2010/main" val="3356677289"/>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userDrawn="1">
  <p:cSld name="4_Header/SubHeader">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0E92D226-EA5D-486B-8334-E6C3DDA82753}"/>
              </a:ext>
            </a:extLst>
          </p:cNvPr>
          <p:cNvGraphicFramePr>
            <a:graphicFrameLocks noChangeAspect="1"/>
          </p:cNvGraphicFramePr>
          <p:nvPr userDrawn="1">
            <p:custDataLst>
              <p:tags r:id="rId1"/>
            </p:custDataLst>
          </p:nvPr>
        </p:nvGraphicFramePr>
        <p:xfrm>
          <a:off x="1590" y="1588"/>
          <a:ext cx="1588" cy="1588"/>
        </p:xfrm>
        <a:graphic>
          <a:graphicData uri="http://schemas.openxmlformats.org/presentationml/2006/ole">
            <mc:AlternateContent xmlns:mc="http://schemas.openxmlformats.org/markup-compatibility/2006">
              <mc:Choice xmlns:v="urn:schemas-microsoft-com:vml" Requires="v">
                <p:oleObj name="think-cell Slide" r:id="rId4" imgW="396" imgH="396" progId="TCLayout.ActiveDocument.1">
                  <p:embed/>
                </p:oleObj>
              </mc:Choice>
              <mc:Fallback>
                <p:oleObj name="think-cell Slide" r:id="rId4" imgW="396" imgH="396" progId="TCLayout.ActiveDocument.1">
                  <p:embed/>
                  <p:pic>
                    <p:nvPicPr>
                      <p:cNvPr id="4" name="Object 3" hidden="1">
                        <a:extLst>
                          <a:ext uri="{FF2B5EF4-FFF2-40B4-BE49-F238E27FC236}">
                            <a16:creationId xmlns:a16="http://schemas.microsoft.com/office/drawing/2014/main" id="{0E92D226-EA5D-486B-8334-E6C3DDA82753}"/>
                          </a:ext>
                        </a:extLst>
                      </p:cNvPr>
                      <p:cNvPicPr/>
                      <p:nvPr/>
                    </p:nvPicPr>
                    <p:blipFill>
                      <a:blip r:embed="rId5"/>
                      <a:stretch>
                        <a:fillRect/>
                      </a:stretch>
                    </p:blipFill>
                    <p:spPr>
                      <a:xfrm>
                        <a:off x="1590"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A796DCA4-294E-40FB-8D8F-57BA47C33720}"/>
              </a:ext>
            </a:extLst>
          </p:cNvPr>
          <p:cNvSpPr/>
          <p:nvPr userDrawn="1">
            <p:custDataLst>
              <p:tags r:id="rId2"/>
            </p:custDataLst>
          </p:nvPr>
        </p:nvSpPr>
        <p:spPr>
          <a:xfrm>
            <a:off x="3" y="0"/>
            <a:ext cx="158791"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marR="0" lvl="0" indent="0" algn="ctr" defTabSz="914172" rtl="0" eaLnBrk="1" fontAlgn="auto" latinLnBrk="0" hangingPunct="1">
              <a:lnSpc>
                <a:spcPct val="100000"/>
              </a:lnSpc>
              <a:spcBef>
                <a:spcPts val="0"/>
              </a:spcBef>
              <a:spcAft>
                <a:spcPts val="0"/>
              </a:spcAft>
              <a:buClrTx/>
              <a:buSzTx/>
              <a:buFontTx/>
              <a:buNone/>
              <a:tabLst/>
              <a:defRPr/>
            </a:pPr>
            <a:endParaRPr kumimoji="0" lang="en-US" sz="2399" b="1"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Arial" panose="020B0604020202020204" pitchFamily="34" charset="0"/>
            </a:endParaRPr>
          </a:p>
        </p:txBody>
      </p:sp>
      <p:sp>
        <p:nvSpPr>
          <p:cNvPr id="7" name="Title Placeholder 1"/>
          <p:cNvSpPr>
            <a:spLocks noGrp="1"/>
          </p:cNvSpPr>
          <p:nvPr>
            <p:ph type="title"/>
          </p:nvPr>
        </p:nvSpPr>
        <p:spPr>
          <a:xfrm>
            <a:off x="463301" y="402335"/>
            <a:ext cx="11253216" cy="411480"/>
          </a:xfrm>
          <a:prstGeom prst="rect">
            <a:avLst/>
          </a:prstGeom>
        </p:spPr>
        <p:txBody>
          <a:bodyPr vert="horz" lIns="0" tIns="0" rIns="0" bIns="0" rtlCol="0" anchor="t">
            <a:noAutofit/>
          </a:bodyPr>
          <a:lstStyle>
            <a:lvl1pPr>
              <a:defRPr sz="2399" b="1">
                <a:latin typeface="Arial" panose="020B0604020202020204" pitchFamily="34" charset="0"/>
                <a:cs typeface="Arial" panose="020B0604020202020204" pitchFamily="34" charset="0"/>
              </a:defRPr>
            </a:lvl1pPr>
          </a:lstStyle>
          <a:p>
            <a:r>
              <a:rPr lang="en-US"/>
              <a:t>Click to edit Master title style</a:t>
            </a:r>
          </a:p>
        </p:txBody>
      </p:sp>
      <p:sp>
        <p:nvSpPr>
          <p:cNvPr id="3" name="Text Placeholder 2">
            <a:extLst>
              <a:ext uri="{FF2B5EF4-FFF2-40B4-BE49-F238E27FC236}">
                <a16:creationId xmlns:a16="http://schemas.microsoft.com/office/drawing/2014/main" id="{E9DA411C-F71D-4AD9-BDA1-5BD8291DB298}"/>
              </a:ext>
            </a:extLst>
          </p:cNvPr>
          <p:cNvSpPr>
            <a:spLocks noGrp="1"/>
          </p:cNvSpPr>
          <p:nvPr>
            <p:ph type="body" sz="quarter" idx="10" hasCustomPrompt="1"/>
          </p:nvPr>
        </p:nvSpPr>
        <p:spPr>
          <a:xfrm>
            <a:off x="463549" y="832103"/>
            <a:ext cx="11252200" cy="471488"/>
          </a:xfrm>
          <a:prstGeom prst="rect">
            <a:avLst/>
          </a:prstGeom>
        </p:spPr>
        <p:txBody>
          <a:bodyPr lIns="0" tIns="0" rIns="0" bIns="0">
            <a:noAutofit/>
          </a:bodyPr>
          <a:lstStyle>
            <a:lvl1pPr marL="0" indent="0">
              <a:lnSpc>
                <a:spcPct val="100000"/>
              </a:lnSpc>
              <a:buFontTx/>
              <a:buNone/>
              <a:defRPr sz="1050">
                <a:solidFill>
                  <a:schemeClr val="tx1"/>
                </a:solidFill>
                <a:latin typeface="Arial" panose="020B0604020202020204" pitchFamily="34" charset="0"/>
                <a:cs typeface="Arial" panose="020B0604020202020204" pitchFamily="34" charset="0"/>
              </a:defRPr>
            </a:lvl1pPr>
            <a:lvl2pPr marL="151546" indent="0">
              <a:buFontTx/>
              <a:buNone/>
              <a:defRPr>
                <a:solidFill>
                  <a:schemeClr val="accent3"/>
                </a:solidFill>
              </a:defRPr>
            </a:lvl2pPr>
            <a:lvl3pPr marL="303094" indent="0">
              <a:buFontTx/>
              <a:buNone/>
              <a:defRPr>
                <a:solidFill>
                  <a:schemeClr val="accent3"/>
                </a:solidFill>
              </a:defRPr>
            </a:lvl3pPr>
            <a:lvl4pPr marL="454641" indent="0">
              <a:buFontTx/>
              <a:buNone/>
              <a:defRPr>
                <a:solidFill>
                  <a:schemeClr val="accent3"/>
                </a:solidFill>
              </a:defRPr>
            </a:lvl4pPr>
            <a:lvl5pPr marL="616102" indent="0">
              <a:buFontTx/>
              <a:buNone/>
              <a:defRPr>
                <a:solidFill>
                  <a:schemeClr val="accent3"/>
                </a:solidFill>
              </a:defRPr>
            </a:lvl5pPr>
          </a:lstStyle>
          <a:p>
            <a:pPr lvl="0"/>
            <a:r>
              <a:rPr lang="en-US"/>
              <a:t>Click to add subtitle</a:t>
            </a:r>
          </a:p>
        </p:txBody>
      </p:sp>
      <p:sp>
        <p:nvSpPr>
          <p:cNvPr id="6" name="Slide Number Placeholder 3">
            <a:extLst>
              <a:ext uri="{FF2B5EF4-FFF2-40B4-BE49-F238E27FC236}">
                <a16:creationId xmlns:a16="http://schemas.microsoft.com/office/drawing/2014/main" id="{7571C5F0-0AFA-4405-B268-4DDB68631A7A}"/>
              </a:ext>
            </a:extLst>
          </p:cNvPr>
          <p:cNvSpPr>
            <a:spLocks noGrp="1"/>
          </p:cNvSpPr>
          <p:nvPr>
            <p:ph type="sldNum" sz="quarter" idx="4"/>
          </p:nvPr>
        </p:nvSpPr>
        <p:spPr>
          <a:xfrm>
            <a:off x="11460418" y="6355085"/>
            <a:ext cx="344799" cy="283153"/>
          </a:xfrm>
          <a:prstGeom prst="rect">
            <a:avLst/>
          </a:prstGeom>
        </p:spPr>
        <p:txBody>
          <a:bodyPr/>
          <a:lstStyle>
            <a:lvl1pPr>
              <a:defRPr lang="en-US" sz="600" kern="1200" smtClean="0">
                <a:solidFill>
                  <a:srgbClr val="2C2C2C"/>
                </a:solidFill>
                <a:latin typeface="Arial" panose="020B0604020202020204" pitchFamily="34" charset="0"/>
                <a:ea typeface="+mn-ea"/>
                <a:cs typeface="Arial" panose="020B0604020202020204" pitchFamily="34" charset="0"/>
              </a:defRPr>
            </a:lvl1pPr>
          </a:lstStyle>
          <a:p>
            <a:pPr algn="l" defTabSz="914172">
              <a:defRPr/>
            </a:pPr>
            <a:fld id="{BD5B6BAD-5F5D-3E4C-BAD0-B011452885A9}" type="slidenum">
              <a:rPr lang="en-US" smtClean="0"/>
              <a:pPr algn="l" defTabSz="914172">
                <a:defRPr/>
              </a:pPr>
              <a:t>‹#›</a:t>
            </a:fld>
            <a:endParaRPr lang="en-US"/>
          </a:p>
        </p:txBody>
      </p:sp>
    </p:spTree>
    <p:extLst>
      <p:ext uri="{BB962C8B-B14F-4D97-AF65-F5344CB8AC3E}">
        <p14:creationId xmlns:p14="http://schemas.microsoft.com/office/powerpoint/2010/main" val="518926237"/>
      </p:ext>
    </p:extLst>
  </p:cSld>
  <p:clrMapOvr>
    <a:masterClrMapping/>
  </p:clrMapOvr>
  <p:extLst>
    <p:ext uri="{DCECCB84-F9BA-43D5-87BE-67443E8EF086}">
      <p15:sldGuideLst xmlns:p15="http://schemas.microsoft.com/office/powerpoint/2012/main">
        <p15:guide id="1" orient="horz" pos="2160">
          <p15:clr>
            <a:srgbClr val="FBAE40"/>
          </p15:clr>
        </p15:guide>
        <p15:guide id="2" pos="5119">
          <p15:clr>
            <a:srgbClr val="FBAE40"/>
          </p15:clr>
        </p15:guide>
      </p15:sldGuideLst>
    </p:ext>
  </p:extLst>
</p:sldLayout>
</file>

<file path=ppt/slideLayouts/slideLayout143.xml><?xml version="1.0" encoding="utf-8"?>
<p:sldLayout xmlns:a="http://schemas.openxmlformats.org/drawingml/2006/main" xmlns:r="http://schemas.openxmlformats.org/officeDocument/2006/relationships" xmlns:p="http://schemas.openxmlformats.org/presentationml/2006/main" userDrawn="1">
  <p:cSld name="D. Title Only">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nvPr>
        </p:nvGraphicFramePr>
        <p:xfrm>
          <a:off x="1589" y="1589"/>
          <a:ext cx="1587" cy="1587"/>
        </p:xfrm>
        <a:graphic>
          <a:graphicData uri="http://schemas.openxmlformats.org/presentationml/2006/ole">
            <mc:AlternateContent xmlns:mc="http://schemas.openxmlformats.org/markup-compatibility/2006">
              <mc:Choice xmlns:v="urn:schemas-microsoft-com:vml" Requires="v">
                <p:oleObj name="think-cell Slide" r:id="rId3" imgW="352" imgH="355" progId="TCLayout.ActiveDocument.1">
                  <p:embed/>
                </p:oleObj>
              </mc:Choice>
              <mc:Fallback>
                <p:oleObj name="think-cell Slide" r:id="rId3" imgW="352" imgH="355" progId="TCLayout.ActiveDocument.1">
                  <p:embed/>
                  <p:pic>
                    <p:nvPicPr>
                      <p:cNvPr id="2" name="Object 1" hidden="1"/>
                      <p:cNvPicPr/>
                      <p:nvPr/>
                    </p:nvPicPr>
                    <p:blipFill>
                      <a:blip r:embed="rId4"/>
                      <a:stretch>
                        <a:fillRect/>
                      </a:stretch>
                    </p:blipFill>
                    <p:spPr>
                      <a:xfrm>
                        <a:off x="1589" y="1589"/>
                        <a:ext cx="1587" cy="1587"/>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GT Walsheim Pro" panose="00000500000000000000" pitchFamily="50" charset="0"/>
                <a:sym typeface="Trebuchet MS" panose="020B0603020202020204" pitchFamily="34" charset="0"/>
              </a:defRPr>
            </a:lvl1pPr>
          </a:lstStyle>
          <a:p>
            <a:endParaRPr lang="en-US"/>
          </a:p>
        </p:txBody>
      </p:sp>
      <p:sp>
        <p:nvSpPr>
          <p:cNvPr id="7" name="Copyright" hidden="1"/>
          <p:cNvSpPr txBox="1"/>
          <p:nvPr userDrawn="1"/>
        </p:nvSpPr>
        <p:spPr>
          <a:xfrm rot="16200000">
            <a:off x="9486901"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GT Walsheim Pro" panose="00000500000000000000" pitchFamily="50" charset="0"/>
                <a:sym typeface="Trebuchet MS" panose="020B0603020202020204" pitchFamily="34" charset="0"/>
              </a:rPr>
              <a:t>Copyright © 2020 by Boston Consulting Group. All rights reserved.</a:t>
            </a:r>
          </a:p>
        </p:txBody>
      </p:sp>
      <p:sp>
        <p:nvSpPr>
          <p:cNvPr id="8" name="Title 7"/>
          <p:cNvSpPr>
            <a:spLocks noGrp="1"/>
          </p:cNvSpPr>
          <p:nvPr>
            <p:ph type="title" hasCustomPrompt="1"/>
          </p:nvPr>
        </p:nvSpPr>
        <p:spPr>
          <a:xfrm>
            <a:off x="630000" y="622801"/>
            <a:ext cx="10933350" cy="332399"/>
          </a:xfrm>
        </p:spPr>
        <p:txBody>
          <a:bodyPr/>
          <a:lstStyle>
            <a:lvl1pPr>
              <a:defRPr>
                <a:latin typeface="+mj-lt"/>
                <a:sym typeface="+mj-lt"/>
              </a:defRPr>
            </a:lvl1pPr>
          </a:lstStyle>
          <a:p>
            <a:r>
              <a:rPr lang="en-US"/>
              <a:t>Click to add title</a:t>
            </a:r>
          </a:p>
        </p:txBody>
      </p:sp>
    </p:spTree>
    <p:extLst>
      <p:ext uri="{BB962C8B-B14F-4D97-AF65-F5344CB8AC3E}">
        <p14:creationId xmlns:p14="http://schemas.microsoft.com/office/powerpoint/2010/main" val="392217462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144.xml><?xml version="1.0" encoding="utf-8"?>
<p:sldLayout xmlns:a="http://schemas.openxmlformats.org/drawingml/2006/main" xmlns:r="http://schemas.openxmlformats.org/officeDocument/2006/relationships" xmlns:p="http://schemas.openxmlformats.org/presentationml/2006/main" userDrawn="1">
  <p:cSld name="Section Header">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93F9E6E-80C2-4E43-84DB-629D8F5F414E}"/>
              </a:ext>
            </a:extLst>
          </p:cNvPr>
          <p:cNvSpPr>
            <a:spLocks noGrp="1"/>
          </p:cNvSpPr>
          <p:nvPr>
            <p:ph type="ctrTitle"/>
          </p:nvPr>
        </p:nvSpPr>
        <p:spPr>
          <a:xfrm>
            <a:off x="1315278" y="1110457"/>
            <a:ext cx="9144000" cy="2387600"/>
          </a:xfrm>
          <a:prstGeom prst="rect">
            <a:avLst/>
          </a:prstGeom>
        </p:spPr>
        <p:txBody>
          <a:bodyPr anchor="b">
            <a:normAutofit/>
          </a:bodyPr>
          <a:lstStyle>
            <a:lvl1pPr algn="l">
              <a:defRPr sz="4799" b="1">
                <a:solidFill>
                  <a:srgbClr val="2B2C2B"/>
                </a:solidFill>
                <a:latin typeface="Arial" panose="020B0604020202020204" pitchFamily="34" charset="0"/>
                <a:cs typeface="Arial" panose="020B0604020202020204" pitchFamily="34" charset="0"/>
              </a:defRPr>
            </a:lvl1pPr>
          </a:lstStyle>
          <a:p>
            <a:r>
              <a:rPr lang="en-US"/>
              <a:t>Click to edit Master title style</a:t>
            </a:r>
          </a:p>
        </p:txBody>
      </p:sp>
      <p:sp>
        <p:nvSpPr>
          <p:cNvPr id="11" name="Subtitle 2">
            <a:extLst>
              <a:ext uri="{FF2B5EF4-FFF2-40B4-BE49-F238E27FC236}">
                <a16:creationId xmlns:a16="http://schemas.microsoft.com/office/drawing/2014/main" id="{A54D9EDC-85E6-BC4C-AFB2-CB18A998A0F0}"/>
              </a:ext>
            </a:extLst>
          </p:cNvPr>
          <p:cNvSpPr>
            <a:spLocks noGrp="1"/>
          </p:cNvSpPr>
          <p:nvPr>
            <p:ph type="subTitle" idx="1"/>
          </p:nvPr>
        </p:nvSpPr>
        <p:spPr>
          <a:xfrm>
            <a:off x="1315278" y="3590132"/>
            <a:ext cx="9144000" cy="1655762"/>
          </a:xfrm>
          <a:prstGeom prst="rect">
            <a:avLst/>
          </a:prstGeom>
        </p:spPr>
        <p:txBody>
          <a:bodyPr/>
          <a:lstStyle>
            <a:lvl1pPr marL="0" indent="0" algn="l">
              <a:buNone/>
              <a:defRPr sz="2400">
                <a:solidFill>
                  <a:schemeClr val="tx1"/>
                </a:solidFill>
                <a:latin typeface="Arial" panose="020B0604020202020204" pitchFamily="34" charset="0"/>
                <a:cs typeface="Arial" panose="020B0604020202020204" pitchFamily="34" charset="0"/>
              </a:defRPr>
            </a:lvl1pPr>
            <a:lvl2pPr marL="457086" indent="0" algn="ctr">
              <a:buNone/>
              <a:defRPr sz="2000"/>
            </a:lvl2pPr>
            <a:lvl3pPr marL="914172" indent="0" algn="ctr">
              <a:buNone/>
              <a:defRPr sz="1800"/>
            </a:lvl3pPr>
            <a:lvl4pPr marL="1371257" indent="0" algn="ctr">
              <a:buNone/>
              <a:defRPr sz="1600"/>
            </a:lvl4pPr>
            <a:lvl5pPr marL="1828343" indent="0" algn="ctr">
              <a:buNone/>
              <a:defRPr sz="1600"/>
            </a:lvl5pPr>
            <a:lvl6pPr marL="2285429" indent="0" algn="ctr">
              <a:buNone/>
              <a:defRPr sz="1600"/>
            </a:lvl6pPr>
            <a:lvl7pPr marL="2742514" indent="0" algn="ctr">
              <a:buNone/>
              <a:defRPr sz="1600"/>
            </a:lvl7pPr>
            <a:lvl8pPr marL="3199600" indent="0" algn="ctr">
              <a:buNone/>
              <a:defRPr sz="1600"/>
            </a:lvl8pPr>
            <a:lvl9pPr marL="3656686" indent="0" algn="ctr">
              <a:buNone/>
              <a:defRPr sz="1600"/>
            </a:lvl9pPr>
          </a:lstStyle>
          <a:p>
            <a:r>
              <a:rPr lang="en-US"/>
              <a:t>Click to edit Master subtitle style</a:t>
            </a:r>
          </a:p>
        </p:txBody>
      </p:sp>
      <p:sp>
        <p:nvSpPr>
          <p:cNvPr id="5" name="Slide Number Placeholder 5">
            <a:extLst>
              <a:ext uri="{FF2B5EF4-FFF2-40B4-BE49-F238E27FC236}">
                <a16:creationId xmlns:a16="http://schemas.microsoft.com/office/drawing/2014/main" id="{ECC9BFB3-5E0B-CB46-8625-33D729F07C16}"/>
              </a:ext>
            </a:extLst>
          </p:cNvPr>
          <p:cNvSpPr>
            <a:spLocks noGrp="1"/>
          </p:cNvSpPr>
          <p:nvPr>
            <p:ph type="sldNum" sz="quarter" idx="4"/>
          </p:nvPr>
        </p:nvSpPr>
        <p:spPr>
          <a:xfrm>
            <a:off x="8519783" y="6356351"/>
            <a:ext cx="2743200" cy="365125"/>
          </a:xfrm>
          <a:prstGeom prst="rect">
            <a:avLst/>
          </a:prstGeom>
        </p:spPr>
        <p:txBody>
          <a:bodyPr vert="horz" lIns="91440" tIns="45720" rIns="91440" bIns="45720" rtlCol="0" anchor="ctr"/>
          <a:lstStyle>
            <a:lvl1pPr algn="r">
              <a:defRPr sz="1000">
                <a:solidFill>
                  <a:schemeClr val="tx1"/>
                </a:solidFill>
                <a:latin typeface="Arial" panose="020B0604020202020204" pitchFamily="34" charset="0"/>
                <a:cs typeface="Arial" panose="020B0604020202020204" pitchFamily="34" charset="0"/>
              </a:defRPr>
            </a:lvl1pPr>
          </a:lstStyle>
          <a:p>
            <a:fld id="{4A29AAAA-ED51-1E47-8204-EC1E58CE469A}" type="slidenum">
              <a:rPr lang="en-US" smtClean="0"/>
              <a:pPr/>
              <a:t>‹#›</a:t>
            </a:fld>
            <a:endParaRPr lang="en-US"/>
          </a:p>
        </p:txBody>
      </p:sp>
    </p:spTree>
    <p:extLst>
      <p:ext uri="{BB962C8B-B14F-4D97-AF65-F5344CB8AC3E}">
        <p14:creationId xmlns:p14="http://schemas.microsoft.com/office/powerpoint/2010/main" val="3953187542"/>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userDrawn="1">
  <p:cSld name="64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69FB44A-2108-2849-A5BF-81A194DCB35D}"/>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p:spPr>
        <p:txBody>
          <a:bodyPr anchor="ctr">
            <a:noAutofit/>
          </a:bodyPr>
          <a:lstStyle>
            <a:lvl1pPr marL="0" indent="0">
              <a:buNone/>
              <a:defRPr sz="4799" b="1">
                <a:solidFill>
                  <a:srgbClr val="3B6F7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1" name="Text Placeholder 3">
            <a:extLst>
              <a:ext uri="{FF2B5EF4-FFF2-40B4-BE49-F238E27FC236}">
                <a16:creationId xmlns:a16="http://schemas.microsoft.com/office/drawing/2014/main" id="{1D7EC847-61E6-094F-B9F7-5F434BD0E1A3}"/>
              </a:ext>
            </a:extLst>
          </p:cNvPr>
          <p:cNvSpPr>
            <a:spLocks noGrp="1"/>
          </p:cNvSpPr>
          <p:nvPr>
            <p:ph type="body" sz="quarter" idx="14" hasCustomPrompt="1"/>
          </p:nvPr>
        </p:nvSpPr>
        <p:spPr>
          <a:xfrm>
            <a:off x="7075935" y="2285727"/>
            <a:ext cx="4604757" cy="2325688"/>
          </a:xfrm>
        </p:spPr>
        <p:txBody>
          <a:bodyPr/>
          <a:lstStyle>
            <a:lvl1pPr marL="0" marR="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lang="en-US" sz="1600" b="0" i="0" smtClean="0">
                <a:solidFill>
                  <a:srgbClr val="38539A"/>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marL="0" marR="0" lvl="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3B6F75"/>
                </a:solidFill>
                <a:effectLst/>
                <a:latin typeface="Arial" panose="020B0604020202020204" pitchFamily="34" charset="0"/>
              </a:rPr>
              <a:t>Lorem ipsum dolor sit </a:t>
            </a:r>
            <a:r>
              <a:rPr lang="en-US" err="1">
                <a:solidFill>
                  <a:srgbClr val="3B6F75"/>
                </a:solidFill>
                <a:effectLst/>
                <a:latin typeface="Arial" panose="020B0604020202020204" pitchFamily="34" charset="0"/>
              </a:rPr>
              <a:t>amet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consectetur</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adipiscing</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elit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Praesent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eu</a:t>
            </a:r>
            <a:r>
              <a:rPr lang="en-US">
                <a:solidFill>
                  <a:srgbClr val="3B6F75"/>
                </a:solidFill>
                <a:effectLst/>
                <a:latin typeface="Arial" panose="020B0604020202020204" pitchFamily="34" charset="0"/>
              </a:rPr>
              <a:t> ante et </a:t>
            </a:r>
            <a:r>
              <a:rPr lang="en-US" err="1">
                <a:solidFill>
                  <a:srgbClr val="3B6F75"/>
                </a:solidFill>
                <a:effectLst/>
                <a:latin typeface="Arial" panose="020B0604020202020204" pitchFamily="34" charset="0"/>
              </a:rPr>
              <a:t>lacus</a:t>
            </a:r>
            <a:r>
              <a:rPr lang="en-US">
                <a:solidFill>
                  <a:srgbClr val="3B6F75"/>
                </a:solidFill>
                <a:effectLst/>
                <a:latin typeface="Arial" panose="020B0604020202020204" pitchFamily="34" charset="0"/>
              </a:rPr>
              <a:t> fermentum </a:t>
            </a:r>
            <a:r>
              <a:rPr lang="en-US" err="1">
                <a:solidFill>
                  <a:srgbClr val="3B6F75"/>
                </a:solidFill>
                <a:effectLst/>
                <a:latin typeface="Arial" panose="020B0604020202020204" pitchFamily="34" charset="0"/>
              </a:rPr>
              <a:t>pretium</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ut</a:t>
            </a:r>
            <a:r>
              <a:rPr lang="en-US">
                <a:solidFill>
                  <a:srgbClr val="3B6F75"/>
                </a:solidFill>
                <a:effectLst/>
                <a:latin typeface="Arial" panose="020B0604020202020204" pitchFamily="34" charset="0"/>
              </a:rPr>
              <a:t> ac </a:t>
            </a:r>
            <a:r>
              <a:rPr lang="en-US" err="1">
                <a:solidFill>
                  <a:srgbClr val="3B6F75"/>
                </a:solidFill>
                <a:effectLst/>
                <a:latin typeface="Arial" panose="020B0604020202020204" pitchFamily="34" charset="0"/>
              </a:rPr>
              <a:t>leo</a:t>
            </a:r>
            <a:r>
              <a:rPr lang="en-US">
                <a:solidFill>
                  <a:srgbClr val="3B6F75"/>
                </a:solidFill>
                <a:effectLst/>
                <a:latin typeface="Arial" panose="020B0604020202020204" pitchFamily="34" charset="0"/>
              </a:rPr>
              <a:t>. Vestibulum </a:t>
            </a:r>
            <a:r>
              <a:rPr lang="en-US" err="1">
                <a:solidFill>
                  <a:srgbClr val="3B6F75"/>
                </a:solidFill>
                <a:effectLst/>
                <a:latin typeface="Arial" panose="020B0604020202020204" pitchFamily="34" charset="0"/>
              </a:rPr>
              <a:t>ut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laoreet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quam</a:t>
            </a:r>
            <a:r>
              <a:rPr lang="en-US">
                <a:solidFill>
                  <a:srgbClr val="3B6F75"/>
                </a:solidFill>
                <a:effectLst/>
                <a:latin typeface="Arial" panose="020B0604020202020204" pitchFamily="34" charset="0"/>
              </a:rPr>
              <a:t>, et </a:t>
            </a:r>
            <a:r>
              <a:rPr lang="en-US" err="1">
                <a:solidFill>
                  <a:srgbClr val="3B6F75"/>
                </a:solidFill>
                <a:effectLst/>
                <a:latin typeface="Arial" panose="020B0604020202020204" pitchFamily="34" charset="0"/>
              </a:rPr>
              <a:t>porttitor</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odio</a:t>
            </a:r>
            <a:r>
              <a:rPr lang="en-US">
                <a:solidFill>
                  <a:srgbClr val="3B6F75"/>
                </a:solidFill>
                <a:effectLst/>
                <a:latin typeface="Arial" panose="020B0604020202020204" pitchFamily="34" charset="0"/>
              </a:rPr>
              <a:t>. Nam </a:t>
            </a:r>
            <a:r>
              <a:rPr lang="en-US" err="1">
                <a:solidFill>
                  <a:srgbClr val="3B6F75"/>
                </a:solidFill>
                <a:effectLst/>
                <a:latin typeface="Arial" panose="020B0604020202020204" pitchFamily="34" charset="0"/>
              </a:rPr>
              <a:t>tristique</a:t>
            </a:r>
            <a:r>
              <a:rPr lang="en-US">
                <a:solidFill>
                  <a:srgbClr val="3B6F75"/>
                </a:solidFill>
                <a:effectLst/>
                <a:latin typeface="Arial" panose="020B0604020202020204" pitchFamily="34" charset="0"/>
              </a:rPr>
              <a:t> et </a:t>
            </a:r>
            <a:r>
              <a:rPr lang="en-US" err="1">
                <a:solidFill>
                  <a:srgbClr val="3B6F75"/>
                </a:solidFill>
                <a:effectLst/>
                <a:latin typeface="Arial" panose="020B0604020202020204" pitchFamily="34" charset="0"/>
              </a:rPr>
              <a:t>mauris</a:t>
            </a:r>
            <a:r>
              <a:rPr lang="en-US">
                <a:solidFill>
                  <a:srgbClr val="3B6F75"/>
                </a:solidFill>
                <a:effectLst/>
                <a:latin typeface="Arial" panose="020B0604020202020204" pitchFamily="34" charset="0"/>
              </a:rPr>
              <a:t> a </a:t>
            </a:r>
            <a:r>
              <a:rPr lang="en-US" err="1">
                <a:solidFill>
                  <a:srgbClr val="3B6F75"/>
                </a:solidFill>
                <a:effectLst/>
                <a:latin typeface="Arial" panose="020B0604020202020204" pitchFamily="34" charset="0"/>
              </a:rPr>
              <a:t>blandit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Etiam</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sagittis</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eleifend</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sapien</a:t>
            </a:r>
            <a:r>
              <a:rPr lang="en-US">
                <a:solidFill>
                  <a:srgbClr val="3B6F75"/>
                </a:solidFill>
                <a:effectLst/>
                <a:latin typeface="Arial" panose="020B0604020202020204" pitchFamily="34" charset="0"/>
              </a:rPr>
              <a:t>, et </a:t>
            </a:r>
            <a:r>
              <a:rPr lang="en-US" err="1">
                <a:solidFill>
                  <a:srgbClr val="3B6F75"/>
                </a:solidFill>
                <a:effectLst/>
                <a:latin typeface="Arial" panose="020B0604020202020204" pitchFamily="34" charset="0"/>
              </a:rPr>
              <a:t>efficitur</a:t>
            </a:r>
            <a:r>
              <a:rPr lang="en-US">
                <a:solidFill>
                  <a:srgbClr val="3B6F75"/>
                </a:solidFill>
                <a:effectLst/>
                <a:latin typeface="Arial" panose="020B0604020202020204" pitchFamily="34" charset="0"/>
              </a:rPr>
              <a:t> ipsum.</a:t>
            </a:r>
            <a:endParaRPr lang="en-US">
              <a:solidFill>
                <a:srgbClr val="3B6F75"/>
              </a:solidFill>
            </a:endParaRPr>
          </a:p>
        </p:txBody>
      </p:sp>
      <p:sp>
        <p:nvSpPr>
          <p:cNvPr id="12" name="Text Placeholder 7">
            <a:extLst>
              <a:ext uri="{FF2B5EF4-FFF2-40B4-BE49-F238E27FC236}">
                <a16:creationId xmlns:a16="http://schemas.microsoft.com/office/drawing/2014/main" id="{F2CAF8B0-F81B-E446-878F-460DFF0859C7}"/>
              </a:ext>
            </a:extLst>
          </p:cNvPr>
          <p:cNvSpPr>
            <a:spLocks noGrp="1"/>
          </p:cNvSpPr>
          <p:nvPr>
            <p:ph type="body" sz="quarter" idx="15" hasCustomPrompt="1"/>
          </p:nvPr>
        </p:nvSpPr>
        <p:spPr>
          <a:xfrm>
            <a:off x="10111833" y="6405564"/>
            <a:ext cx="1321144" cy="315913"/>
          </a:xfr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9" name="Picture 8">
            <a:extLst>
              <a:ext uri="{FF2B5EF4-FFF2-40B4-BE49-F238E27FC236}">
                <a16:creationId xmlns:a16="http://schemas.microsoft.com/office/drawing/2014/main" id="{734ECEAC-8D27-D444-89B5-5A6477E6DA2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25799725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CF2A9C2-71AA-8146-9530-4D07550E09AF}"/>
              </a:ext>
            </a:extLst>
          </p:cNvPr>
          <p:cNvSpPr>
            <a:spLocks noGrp="1"/>
          </p:cNvSpPr>
          <p:nvPr>
            <p:ph type="body" idx="1"/>
          </p:nvPr>
        </p:nvSpPr>
        <p:spPr>
          <a:xfrm>
            <a:off x="501857" y="1681163"/>
            <a:ext cx="5157787" cy="823912"/>
          </a:xfrm>
          <a:prstGeom prst="rect">
            <a:avLst/>
          </a:prstGeom>
        </p:spPr>
        <p:txBody>
          <a:bodyPr anchor="b"/>
          <a:lstStyle>
            <a:lvl1pPr marL="0" indent="0">
              <a:buNone/>
              <a:defRPr sz="2400" b="1">
                <a:latin typeface="GT Walsheim Pro" panose="00000500000000000000" pitchFamily="50" charset="0"/>
              </a:defRPr>
            </a:lvl1pPr>
            <a:lvl2pPr marL="457086" indent="0">
              <a:buNone/>
              <a:defRPr sz="2000" b="1"/>
            </a:lvl2pPr>
            <a:lvl3pPr marL="914172" indent="0">
              <a:buNone/>
              <a:defRPr sz="1800" b="1"/>
            </a:lvl3pPr>
            <a:lvl4pPr marL="1371257" indent="0">
              <a:buNone/>
              <a:defRPr sz="1600" b="1"/>
            </a:lvl4pPr>
            <a:lvl5pPr marL="1828343" indent="0">
              <a:buNone/>
              <a:defRPr sz="1600" b="1"/>
            </a:lvl5pPr>
            <a:lvl6pPr marL="2285429" indent="0">
              <a:buNone/>
              <a:defRPr sz="1600" b="1"/>
            </a:lvl6pPr>
            <a:lvl7pPr marL="2742514" indent="0">
              <a:buNone/>
              <a:defRPr sz="1600" b="1"/>
            </a:lvl7pPr>
            <a:lvl8pPr marL="3199600" indent="0">
              <a:buNone/>
              <a:defRPr sz="1600" b="1"/>
            </a:lvl8pPr>
            <a:lvl9pPr marL="3656686"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7DB34E8A-4F53-5444-90FB-A8687A1DEF46}"/>
              </a:ext>
            </a:extLst>
          </p:cNvPr>
          <p:cNvSpPr>
            <a:spLocks noGrp="1"/>
          </p:cNvSpPr>
          <p:nvPr>
            <p:ph sz="half" idx="2"/>
          </p:nvPr>
        </p:nvSpPr>
        <p:spPr>
          <a:xfrm>
            <a:off x="501857" y="2505075"/>
            <a:ext cx="5157787" cy="3684588"/>
          </a:xfrm>
          <a:prstGeom prst="rect">
            <a:avLst/>
          </a:prstGeom>
        </p:spPr>
        <p:txBody>
          <a:bodyPr/>
          <a:lstStyle>
            <a:lvl1pPr>
              <a:defRPr>
                <a:latin typeface="GT Walsheim Pro" panose="00000500000000000000" pitchFamily="50" charset="0"/>
              </a:defRPr>
            </a:lvl1pPr>
            <a:lvl2pPr>
              <a:defRPr>
                <a:latin typeface="GT Walsheim Pro" panose="00000500000000000000" pitchFamily="50" charset="0"/>
              </a:defRPr>
            </a:lvl2pPr>
            <a:lvl3pPr>
              <a:defRPr>
                <a:latin typeface="GT Walsheim Pro" panose="00000500000000000000" pitchFamily="50" charset="0"/>
              </a:defRPr>
            </a:lvl3pPr>
            <a:lvl4pPr>
              <a:defRPr>
                <a:latin typeface="GT Walsheim Pro" panose="00000500000000000000" pitchFamily="50" charset="0"/>
              </a:defRPr>
            </a:lvl4pPr>
            <a:lvl5pPr>
              <a:defRPr>
                <a:latin typeface="GT Walsheim Pro" panose="00000500000000000000" pitchFamily="50"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EC1038E-3576-8248-90A0-CCF7B9270705}"/>
              </a:ext>
            </a:extLst>
          </p:cNvPr>
          <p:cNvSpPr>
            <a:spLocks noGrp="1"/>
          </p:cNvSpPr>
          <p:nvPr>
            <p:ph type="body" sz="quarter" idx="3"/>
          </p:nvPr>
        </p:nvSpPr>
        <p:spPr>
          <a:xfrm>
            <a:off x="5794513" y="1681163"/>
            <a:ext cx="5183188" cy="823912"/>
          </a:xfrm>
          <a:prstGeom prst="rect">
            <a:avLst/>
          </a:prstGeom>
        </p:spPr>
        <p:txBody>
          <a:bodyPr anchor="b"/>
          <a:lstStyle>
            <a:lvl1pPr marL="0" indent="0">
              <a:buNone/>
              <a:defRPr sz="2400" b="1">
                <a:latin typeface="GT Walsheim Pro" panose="00000500000000000000" pitchFamily="50" charset="0"/>
              </a:defRPr>
            </a:lvl1pPr>
            <a:lvl2pPr marL="457086" indent="0">
              <a:buNone/>
              <a:defRPr sz="2000" b="1"/>
            </a:lvl2pPr>
            <a:lvl3pPr marL="914172" indent="0">
              <a:buNone/>
              <a:defRPr sz="1800" b="1"/>
            </a:lvl3pPr>
            <a:lvl4pPr marL="1371257" indent="0">
              <a:buNone/>
              <a:defRPr sz="1600" b="1"/>
            </a:lvl4pPr>
            <a:lvl5pPr marL="1828343" indent="0">
              <a:buNone/>
              <a:defRPr sz="1600" b="1"/>
            </a:lvl5pPr>
            <a:lvl6pPr marL="2285429" indent="0">
              <a:buNone/>
              <a:defRPr sz="1600" b="1"/>
            </a:lvl6pPr>
            <a:lvl7pPr marL="2742514" indent="0">
              <a:buNone/>
              <a:defRPr sz="1600" b="1"/>
            </a:lvl7pPr>
            <a:lvl8pPr marL="3199600" indent="0">
              <a:buNone/>
              <a:defRPr sz="1600" b="1"/>
            </a:lvl8pPr>
            <a:lvl9pPr marL="3656686"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57B3B45C-78BF-2546-B1C8-CA64CB1FB128}"/>
              </a:ext>
            </a:extLst>
          </p:cNvPr>
          <p:cNvSpPr>
            <a:spLocks noGrp="1"/>
          </p:cNvSpPr>
          <p:nvPr>
            <p:ph sz="quarter" idx="4"/>
          </p:nvPr>
        </p:nvSpPr>
        <p:spPr>
          <a:xfrm>
            <a:off x="5794513" y="2505075"/>
            <a:ext cx="5183188" cy="3684588"/>
          </a:xfrm>
          <a:prstGeom prst="rect">
            <a:avLst/>
          </a:prstGeom>
        </p:spPr>
        <p:txBody>
          <a:bodyPr/>
          <a:lstStyle>
            <a:lvl1pPr>
              <a:defRPr>
                <a:latin typeface="GT Walsheim Pro" panose="00000500000000000000" pitchFamily="50" charset="0"/>
              </a:defRPr>
            </a:lvl1pPr>
            <a:lvl2pPr>
              <a:defRPr>
                <a:latin typeface="GT Walsheim Pro" panose="00000500000000000000" pitchFamily="50" charset="0"/>
              </a:defRPr>
            </a:lvl2pPr>
            <a:lvl3pPr>
              <a:defRPr>
                <a:latin typeface="GT Walsheim Pro" panose="00000500000000000000" pitchFamily="50" charset="0"/>
              </a:defRPr>
            </a:lvl3pPr>
            <a:lvl4pPr>
              <a:defRPr>
                <a:latin typeface="GT Walsheim Pro" panose="00000500000000000000" pitchFamily="50" charset="0"/>
              </a:defRPr>
            </a:lvl4pPr>
            <a:lvl5pPr>
              <a:defRPr>
                <a:latin typeface="GT Walsheim Pro" panose="00000500000000000000" pitchFamily="50"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itle 1">
            <a:extLst>
              <a:ext uri="{FF2B5EF4-FFF2-40B4-BE49-F238E27FC236}">
                <a16:creationId xmlns:a16="http://schemas.microsoft.com/office/drawing/2014/main" id="{C44703D4-E343-124A-B19B-CDEE714877D5}"/>
              </a:ext>
            </a:extLst>
          </p:cNvPr>
          <p:cNvSpPr>
            <a:spLocks noGrp="1"/>
          </p:cNvSpPr>
          <p:nvPr>
            <p:ph type="title"/>
          </p:nvPr>
        </p:nvSpPr>
        <p:spPr>
          <a:xfrm>
            <a:off x="500269" y="365126"/>
            <a:ext cx="10515600" cy="1325563"/>
          </a:xfrm>
          <a:prstGeom prst="rect">
            <a:avLst/>
          </a:prstGeom>
        </p:spPr>
        <p:txBody>
          <a:bodyPr/>
          <a:lstStyle>
            <a:lvl1pPr>
              <a:defRPr>
                <a:solidFill>
                  <a:srgbClr val="2B2C2B"/>
                </a:solidFill>
              </a:defRPr>
            </a:lvl1pPr>
          </a:lstStyle>
          <a:p>
            <a:r>
              <a:rPr lang="en-US"/>
              <a:t>Click to edit Master title style</a:t>
            </a:r>
          </a:p>
        </p:txBody>
      </p:sp>
      <p:sp>
        <p:nvSpPr>
          <p:cNvPr id="8" name="Slide Number Placeholder 5">
            <a:extLst>
              <a:ext uri="{FF2B5EF4-FFF2-40B4-BE49-F238E27FC236}">
                <a16:creationId xmlns:a16="http://schemas.microsoft.com/office/drawing/2014/main" id="{2FD1F97A-7500-4D4F-A608-9532EE37EED6}"/>
              </a:ext>
            </a:extLst>
          </p:cNvPr>
          <p:cNvSpPr>
            <a:spLocks noGrp="1"/>
          </p:cNvSpPr>
          <p:nvPr>
            <p:ph type="sldNum" sz="quarter" idx="10"/>
          </p:nvPr>
        </p:nvSpPr>
        <p:spPr>
          <a:xfrm>
            <a:off x="8519783" y="6356351"/>
            <a:ext cx="2743200" cy="365125"/>
          </a:xfrm>
          <a:prstGeom prst="rect">
            <a:avLst/>
          </a:prstGeom>
        </p:spPr>
        <p:txBody>
          <a:bodyPr vert="horz" lIns="91440" tIns="45720" rIns="91440" bIns="45720" rtlCol="0" anchor="ctr"/>
          <a:lstStyle>
            <a:lvl1pPr algn="r">
              <a:defRPr sz="1000">
                <a:solidFill>
                  <a:schemeClr val="tx1"/>
                </a:solidFill>
                <a:latin typeface="Arial" panose="020B0604020202020204" pitchFamily="34" charset="0"/>
                <a:cs typeface="Arial" panose="020B0604020202020204" pitchFamily="34" charset="0"/>
              </a:defRPr>
            </a:lvl1pPr>
          </a:lstStyle>
          <a:p>
            <a:fld id="{4A29AAAA-ED51-1E47-8204-EC1E58CE469A}" type="slidenum">
              <a:rPr lang="en-US" smtClean="0"/>
              <a:pPr/>
              <a:t>‹#›</a:t>
            </a:fld>
            <a:endParaRPr lang="en-US"/>
          </a:p>
        </p:txBody>
      </p:sp>
    </p:spTree>
    <p:extLst>
      <p:ext uri="{BB962C8B-B14F-4D97-AF65-F5344CB8AC3E}">
        <p14:creationId xmlns:p14="http://schemas.microsoft.com/office/powerpoint/2010/main" val="27471365"/>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2AA2429-1416-9E46-B287-50FDDEA9C9DF}"/>
              </a:ext>
            </a:extLst>
          </p:cNvPr>
          <p:cNvSpPr/>
          <p:nvPr userDrawn="1"/>
        </p:nvSpPr>
        <p:spPr>
          <a:xfrm>
            <a:off x="0" y="0"/>
            <a:ext cx="12192000" cy="6858000"/>
          </a:xfrm>
          <a:prstGeom prst="rect">
            <a:avLst/>
          </a:prstGeom>
          <a:solidFill>
            <a:srgbClr val="2B2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8">
              <a:latin typeface="GT Walsheim Pro" panose="00000500000000000000" pitchFamily="50" charset="0"/>
            </a:endParaRPr>
          </a:p>
        </p:txBody>
      </p:sp>
      <p:pic>
        <p:nvPicPr>
          <p:cNvPr id="5" name="Picture 4" descr="A close up of a logo&#10;&#10;Description automatically generated">
            <a:extLst>
              <a:ext uri="{FF2B5EF4-FFF2-40B4-BE49-F238E27FC236}">
                <a16:creationId xmlns:a16="http://schemas.microsoft.com/office/drawing/2014/main" id="{7420C6EA-2BA6-AC4D-9938-CE892043FE6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534856" y="2920939"/>
            <a:ext cx="1078745" cy="1048780"/>
          </a:xfrm>
          <a:prstGeom prst="rect">
            <a:avLst/>
          </a:prstGeom>
        </p:spPr>
      </p:pic>
    </p:spTree>
    <p:extLst>
      <p:ext uri="{BB962C8B-B14F-4D97-AF65-F5344CB8AC3E}">
        <p14:creationId xmlns:p14="http://schemas.microsoft.com/office/powerpoint/2010/main" val="2044586257"/>
      </p:ext>
    </p:extLst>
  </p:cSld>
  <p:clrMapOvr>
    <a:masterClrMapping/>
  </p:clrMapOvr>
  <p:extLst>
    <p:ext uri="{DCECCB84-F9BA-43D5-87BE-67443E8EF086}">
      <p15:sldGuideLst xmlns:p15="http://schemas.microsoft.com/office/powerpoint/2012/main">
        <p15:guide id="1" orient="horz" pos="2160">
          <p15:clr>
            <a:srgbClr val="FBAE40"/>
          </p15:clr>
        </p15:guide>
        <p15:guide id="2" pos="3816">
          <p15:clr>
            <a:srgbClr val="FBAE40"/>
          </p15:clr>
        </p15:guide>
      </p15:sldGuideLst>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userDrawn="1">
  <p:cSld name="垂直排列标题与文本">
    <p:spTree>
      <p:nvGrpSpPr>
        <p:cNvPr id="1" name=""/>
        <p:cNvGrpSpPr/>
        <p:nvPr/>
      </p:nvGrpSpPr>
      <p:grpSpPr>
        <a:xfrm>
          <a:off x="0" y="0"/>
          <a:ext cx="0" cy="0"/>
          <a:chOff x="0" y="0"/>
          <a:chExt cx="0" cy="0"/>
        </a:xfrm>
      </p:grpSpPr>
    </p:spTree>
    <p:extLst>
      <p:ext uri="{BB962C8B-B14F-4D97-AF65-F5344CB8AC3E}">
        <p14:creationId xmlns:p14="http://schemas.microsoft.com/office/powerpoint/2010/main" val="1637813237"/>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userDrawn="1">
  <p:cSld name="4_Blank Slide with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BF00B81-EF91-DE44-B403-F49AF00005A4}"/>
              </a:ext>
            </a:extLst>
          </p:cNvPr>
          <p:cNvSpPr/>
          <p:nvPr userDrawn="1"/>
        </p:nvSpPr>
        <p:spPr>
          <a:xfrm>
            <a:off x="0" y="0"/>
            <a:ext cx="12192000" cy="6858000"/>
          </a:xfrm>
          <a:prstGeom prst="rect">
            <a:avLst/>
          </a:prstGeom>
          <a:solidFill>
            <a:srgbClr val="FAFA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0" i="0">
              <a:latin typeface="Arial" panose="020B0604020202020204" pitchFamily="34" charset="0"/>
            </a:endParaRPr>
          </a:p>
        </p:txBody>
      </p:sp>
      <p:sp>
        <p:nvSpPr>
          <p:cNvPr id="2" name="Date Placeholder 1"/>
          <p:cNvSpPr>
            <a:spLocks noGrp="1"/>
          </p:cNvSpPr>
          <p:nvPr>
            <p:ph type="dt" sz="half" idx="10"/>
          </p:nvPr>
        </p:nvSpPr>
        <p:spPr>
          <a:xfrm>
            <a:off x="838200" y="6356351"/>
            <a:ext cx="2743200" cy="365125"/>
          </a:xfrm>
          <a:prstGeom prst="rect">
            <a:avLst/>
          </a:prstGeom>
        </p:spPr>
        <p:txBody>
          <a:bodyPr/>
          <a:lstStyle>
            <a:lvl1pPr>
              <a:defRPr>
                <a:latin typeface="GT Walsheim Pro" panose="00000500000000000000" pitchFamily="50" charset="0"/>
              </a:defRPr>
            </a:lvl1pPr>
          </a:lstStyle>
          <a:p>
            <a:fld id="{26096090-DD98-014C-84AD-41169F9F89DB}" type="datetime1">
              <a:rPr lang="en-US" smtClean="0"/>
              <a:pPr/>
              <a:t>6/12/2024</a:t>
            </a:fld>
            <a:endParaRPr lang="en-US"/>
          </a:p>
        </p:txBody>
      </p:sp>
      <p:sp>
        <p:nvSpPr>
          <p:cNvPr id="3" name="Footer Placeholder 2"/>
          <p:cNvSpPr>
            <a:spLocks noGrp="1"/>
          </p:cNvSpPr>
          <p:nvPr>
            <p:ph type="ftr" sz="quarter" idx="11"/>
          </p:nvPr>
        </p:nvSpPr>
        <p:spPr>
          <a:xfrm>
            <a:off x="4038601" y="6356351"/>
            <a:ext cx="4114800" cy="365125"/>
          </a:xfrm>
          <a:prstGeom prst="rect">
            <a:avLst/>
          </a:prstGeom>
        </p:spPr>
        <p:txBody>
          <a:bodyPr/>
          <a:lstStyle>
            <a:lvl1pPr>
              <a:defRPr>
                <a:latin typeface="GT Walsheim Pro" panose="00000500000000000000" pitchFamily="50" charset="0"/>
              </a:defRPr>
            </a:lvl1pPr>
          </a:lstStyle>
          <a:p>
            <a:endParaRPr lang="en-US"/>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0" y="0"/>
            <a:ext cx="8271578" cy="6858000"/>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9057695" y="2594854"/>
            <a:ext cx="2444291" cy="457198"/>
          </a:xfrm>
          <a:prstGeom prst="rect">
            <a:avLst/>
          </a:prstGeom>
        </p:spPr>
        <p:txBody>
          <a:bodyPr anchor="ctr">
            <a:noAutofit/>
          </a:bodyPr>
          <a:lstStyle>
            <a:lvl1pPr marL="0" indent="0">
              <a:buNone/>
              <a:defRPr sz="2400" b="1">
                <a:solidFill>
                  <a:srgbClr val="6D6D66"/>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9057696" y="3244786"/>
            <a:ext cx="2444291" cy="1150938"/>
          </a:xfrm>
          <a:prstGeom prst="rect">
            <a:avLst/>
          </a:prstGeom>
        </p:spPr>
        <p:txBody>
          <a:bodyPr>
            <a:normAutofit/>
          </a:bodyPr>
          <a:lstStyle>
            <a:lvl1pPr marL="0" indent="0">
              <a:lnSpc>
                <a:spcPct val="150000"/>
              </a:lnSpc>
              <a:spcBef>
                <a:spcPts val="0"/>
              </a:spcBef>
              <a:buNone/>
              <a:defRPr sz="800">
                <a:solidFill>
                  <a:srgbClr val="6A6A73"/>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Nunc </a:t>
            </a:r>
            <a:r>
              <a:rPr lang="en-US" err="1"/>
              <a:t>tincidunt</a:t>
            </a:r>
            <a:r>
              <a:rPr lang="en-US"/>
              <a:t> ex et </a:t>
            </a:r>
            <a:r>
              <a:rPr lang="en-US" err="1"/>
              <a:t>nunc</a:t>
            </a:r>
            <a:r>
              <a:rPr lang="en-US"/>
              <a:t> </a:t>
            </a:r>
            <a:r>
              <a:rPr lang="en-US" err="1"/>
              <a:t>viverra</a:t>
            </a:r>
            <a:r>
              <a:rPr lang="en-US"/>
              <a:t> </a:t>
            </a:r>
            <a:r>
              <a:rPr lang="en-US" err="1"/>
              <a:t>elit</a:t>
            </a:r>
            <a:r>
              <a:rPr lang="en-US"/>
              <a:t> </a:t>
            </a:r>
            <a:r>
              <a:rPr lang="en-US" err="1"/>
              <a:t>vulputate</a:t>
            </a:r>
            <a:r>
              <a:rPr lang="en-US"/>
              <a:t>. </a:t>
            </a:r>
          </a:p>
        </p:txBody>
      </p:sp>
    </p:spTree>
    <p:extLst>
      <p:ext uri="{BB962C8B-B14F-4D97-AF65-F5344CB8AC3E}">
        <p14:creationId xmlns:p14="http://schemas.microsoft.com/office/powerpoint/2010/main" val="26962476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7E63FF4-D36A-1288-4CB3-FB944C74CB39}"/>
              </a:ext>
            </a:extLst>
          </p:cNvPr>
          <p:cNvSpPr>
            <a:spLocks noGrp="1"/>
          </p:cNvSpPr>
          <p:nvPr>
            <p:ph type="title"/>
          </p:nvPr>
        </p:nvSpPr>
        <p:spPr/>
        <p:txBody>
          <a:bodyPr/>
          <a:lstStyle/>
          <a:p>
            <a:r>
              <a:rPr lang="pl-PL"/>
              <a:t>Kliknij, aby edytować styl</a:t>
            </a:r>
            <a:endParaRPr lang="en-US"/>
          </a:p>
        </p:txBody>
      </p:sp>
      <p:sp>
        <p:nvSpPr>
          <p:cNvPr id="3" name="Symbol zastępczy zawartości 2">
            <a:extLst>
              <a:ext uri="{FF2B5EF4-FFF2-40B4-BE49-F238E27FC236}">
                <a16:creationId xmlns:a16="http://schemas.microsoft.com/office/drawing/2014/main" id="{D1E161D7-544A-C771-3379-05454F0AFD7B}"/>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Symbol zastępczy daty 3">
            <a:extLst>
              <a:ext uri="{FF2B5EF4-FFF2-40B4-BE49-F238E27FC236}">
                <a16:creationId xmlns:a16="http://schemas.microsoft.com/office/drawing/2014/main" id="{95A5267D-187D-07B8-1660-C2DB0A9D2877}"/>
              </a:ext>
            </a:extLst>
          </p:cNvPr>
          <p:cNvSpPr>
            <a:spLocks noGrp="1"/>
          </p:cNvSpPr>
          <p:nvPr>
            <p:ph type="dt" sz="half" idx="10"/>
          </p:nvPr>
        </p:nvSpPr>
        <p:spPr/>
        <p:txBody>
          <a:bodyPr/>
          <a:lstStyle/>
          <a:p>
            <a:fld id="{F31EF350-4114-4794-BEC1-F9CFB8A11F7E}" type="datetimeFigureOut">
              <a:rPr lang="en-US" smtClean="0"/>
              <a:t>6/12/2024</a:t>
            </a:fld>
            <a:endParaRPr lang="en-US"/>
          </a:p>
        </p:txBody>
      </p:sp>
      <p:sp>
        <p:nvSpPr>
          <p:cNvPr id="5" name="Symbol zastępczy stopki 4">
            <a:extLst>
              <a:ext uri="{FF2B5EF4-FFF2-40B4-BE49-F238E27FC236}">
                <a16:creationId xmlns:a16="http://schemas.microsoft.com/office/drawing/2014/main" id="{9B5E1BDA-1C47-B2E6-4A71-ED995E3913F8}"/>
              </a:ext>
            </a:extLst>
          </p:cNvPr>
          <p:cNvSpPr>
            <a:spLocks noGrp="1"/>
          </p:cNvSpPr>
          <p:nvPr>
            <p:ph type="ftr" sz="quarter" idx="11"/>
          </p:nvPr>
        </p:nvSpPr>
        <p:spPr/>
        <p:txBody>
          <a:bodyPr/>
          <a:lstStyle/>
          <a:p>
            <a:endParaRPr lang="en-US"/>
          </a:p>
        </p:txBody>
      </p:sp>
      <p:sp>
        <p:nvSpPr>
          <p:cNvPr id="6" name="Symbol zastępczy numeru slajdu 5">
            <a:extLst>
              <a:ext uri="{FF2B5EF4-FFF2-40B4-BE49-F238E27FC236}">
                <a16:creationId xmlns:a16="http://schemas.microsoft.com/office/drawing/2014/main" id="{EA4418FD-2B6F-5CA3-5473-30C695C4949C}"/>
              </a:ext>
            </a:extLst>
          </p:cNvPr>
          <p:cNvSpPr>
            <a:spLocks noGrp="1"/>
          </p:cNvSpPr>
          <p:nvPr>
            <p:ph type="sldNum" sz="quarter" idx="12"/>
          </p:nvPr>
        </p:nvSpPr>
        <p:spPr/>
        <p:txBody>
          <a:bodyPr/>
          <a:lstStyle/>
          <a:p>
            <a:fld id="{78D2C17C-A973-439B-9A8D-FB1E118D2CBB}" type="slidenum">
              <a:rPr lang="en-US" smtClean="0"/>
              <a:t>‹#›</a:t>
            </a:fld>
            <a:endParaRPr lang="en-US"/>
          </a:p>
        </p:txBody>
      </p:sp>
    </p:spTree>
    <p:extLst>
      <p:ext uri="{BB962C8B-B14F-4D97-AF65-F5344CB8AC3E}">
        <p14:creationId xmlns:p14="http://schemas.microsoft.com/office/powerpoint/2010/main" val="2282655820"/>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Content Slide 1">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121C095-9D73-4944-B7AE-B4FA0203C9AD}"/>
              </a:ext>
            </a:extLst>
          </p:cNvPr>
          <p:cNvSpPr txBox="1"/>
          <p:nvPr userDrawn="1"/>
        </p:nvSpPr>
        <p:spPr>
          <a:xfrm>
            <a:off x="11816651" y="6559505"/>
            <a:ext cx="211588" cy="92459"/>
          </a:xfrm>
          <a:prstGeom prst="rect">
            <a:avLst/>
          </a:prstGeom>
          <a:noFill/>
          <a:ln>
            <a:noFill/>
          </a:ln>
        </p:spPr>
        <p:txBody>
          <a:bodyPr wrap="square" lIns="0" tIns="0" rIns="0" bIns="0" anchor="ctr"/>
          <a:lstStyle/>
          <a:p>
            <a:pPr indent="6350">
              <a:defRPr lang="en-US"/>
            </a:pPr>
            <a:fld id="{698583B4-234A-7146-AECC-754B942C9216}" type="slidenum">
              <a:rPr lang="uk-UA" sz="933" b="0" i="0" smtClean="0">
                <a:solidFill>
                  <a:schemeClr val="accent6">
                    <a:lumMod val="60000"/>
                    <a:lumOff val="40000"/>
                  </a:schemeClr>
                </a:solidFill>
                <a:latin typeface="Franklin Gothic Book" panose="020B0503020102020204" pitchFamily="34" charset="0"/>
                <a:ea typeface="Arial-BoldMT" charset="77"/>
                <a:cs typeface="Arial-BoldMT" charset="77"/>
              </a:rPr>
              <a:pPr indent="6350">
                <a:defRPr lang="en-US"/>
              </a:pPr>
              <a:t>‹#›</a:t>
            </a:fld>
            <a:endParaRPr sz="1067" b="0" i="0">
              <a:solidFill>
                <a:schemeClr val="accent6">
                  <a:lumMod val="60000"/>
                  <a:lumOff val="40000"/>
                </a:schemeClr>
              </a:solidFill>
              <a:latin typeface="Franklin Gothic Book" panose="020B0503020102020204" pitchFamily="34" charset="0"/>
              <a:ea typeface="Arial-BoldMT" charset="77"/>
              <a:cs typeface="Arial-BoldMT" charset="77"/>
            </a:endParaRPr>
          </a:p>
        </p:txBody>
      </p:sp>
    </p:spTree>
    <p:extLst>
      <p:ext uri="{BB962C8B-B14F-4D97-AF65-F5344CB8AC3E}">
        <p14:creationId xmlns:p14="http://schemas.microsoft.com/office/powerpoint/2010/main" val="634140056"/>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599B968-8F00-1040-9A6E-D37D1F38465D}"/>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latin typeface="GT Walsheim Pro" panose="00000500000000000000" pitchFamily="50" charset="0"/>
            </a:endParaRPr>
          </a:p>
        </p:txBody>
      </p:sp>
      <p:sp>
        <p:nvSpPr>
          <p:cNvPr id="10" name="Text Placeholder 9">
            <a:extLst>
              <a:ext uri="{FF2B5EF4-FFF2-40B4-BE49-F238E27FC236}">
                <a16:creationId xmlns:a16="http://schemas.microsoft.com/office/drawing/2014/main" id="{98BEE074-EFA2-8B49-90AD-15B8BD06C2C1}"/>
              </a:ext>
            </a:extLst>
          </p:cNvPr>
          <p:cNvSpPr>
            <a:spLocks noGrp="1"/>
          </p:cNvSpPr>
          <p:nvPr>
            <p:ph type="body" sz="quarter" idx="13" hasCustomPrompt="1"/>
          </p:nvPr>
        </p:nvSpPr>
        <p:spPr>
          <a:xfrm>
            <a:off x="1478350" y="3060700"/>
            <a:ext cx="5284577" cy="406400"/>
          </a:xfrm>
          <a:prstGeom prst="rect">
            <a:avLst/>
          </a:prstGeom>
        </p:spPr>
        <p:txBody>
          <a:bodyPr anchor="ctr">
            <a:noAutofit/>
          </a:bodyPr>
          <a:lstStyle>
            <a:lvl1pPr marL="0" indent="0">
              <a:buNone/>
              <a:defRPr sz="3498"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Amway Deck Template</a:t>
            </a:r>
          </a:p>
        </p:txBody>
      </p:sp>
      <p:sp>
        <p:nvSpPr>
          <p:cNvPr id="12" name="Text Placeholder 11">
            <a:extLst>
              <a:ext uri="{FF2B5EF4-FFF2-40B4-BE49-F238E27FC236}">
                <a16:creationId xmlns:a16="http://schemas.microsoft.com/office/drawing/2014/main" id="{E1879281-936F-A54E-8639-FFD0F7DF5A5F}"/>
              </a:ext>
            </a:extLst>
          </p:cNvPr>
          <p:cNvSpPr>
            <a:spLocks noGrp="1"/>
          </p:cNvSpPr>
          <p:nvPr>
            <p:ph type="body" sz="quarter" idx="14" hasCustomPrompt="1"/>
          </p:nvPr>
        </p:nvSpPr>
        <p:spPr>
          <a:xfrm>
            <a:off x="1478349" y="3670300"/>
            <a:ext cx="5284577" cy="215900"/>
          </a:xfrm>
          <a:prstGeom prst="rect">
            <a:avLst/>
          </a:prstGeom>
        </p:spPr>
        <p:txBody>
          <a:bodyPr anchor="ctr">
            <a:normAutofit/>
          </a:bodyPr>
          <a:lstStyle>
            <a:lvl1pPr marL="0" indent="0">
              <a:buNone/>
              <a:defRPr sz="1500">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Classic</a:t>
            </a:r>
          </a:p>
        </p:txBody>
      </p:sp>
      <p:pic>
        <p:nvPicPr>
          <p:cNvPr id="15" name="Picture 14">
            <a:extLst>
              <a:ext uri="{FF2B5EF4-FFF2-40B4-BE49-F238E27FC236}">
                <a16:creationId xmlns:a16="http://schemas.microsoft.com/office/drawing/2014/main" id="{D8664625-C280-0E4A-8CB4-8F5DC6F1EE2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52940" y="5499100"/>
            <a:ext cx="878913" cy="310234"/>
          </a:xfrm>
          <a:prstGeom prst="rect">
            <a:avLst/>
          </a:prstGeom>
        </p:spPr>
      </p:pic>
    </p:spTree>
    <p:extLst>
      <p:ext uri="{BB962C8B-B14F-4D97-AF65-F5344CB8AC3E}">
        <p14:creationId xmlns:p14="http://schemas.microsoft.com/office/powerpoint/2010/main" val="348238640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guide id="3" pos="1846">
          <p15:clr>
            <a:srgbClr val="FBAE40"/>
          </p15:clr>
        </p15:guide>
        <p15:guide id="4" orient="horz" pos="3840">
          <p15:clr>
            <a:srgbClr val="FBAE40"/>
          </p15:clr>
        </p15:guide>
      </p15:sldGuideLst>
    </p:ext>
  </p:extLst>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1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2C2C2C"/>
          </a:solidFill>
          <a:ln>
            <a:solidFill>
              <a:srgbClr val="2C2C2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latin typeface="GT Walsheim Pro" panose="00000500000000000000" pitchFamily="50" charset="0"/>
            </a:endParaRPr>
          </a:p>
        </p:txBody>
      </p:sp>
      <p:sp>
        <p:nvSpPr>
          <p:cNvPr id="2" name="Date Placeholder 1"/>
          <p:cNvSpPr>
            <a:spLocks noGrp="1"/>
          </p:cNvSpPr>
          <p:nvPr>
            <p:ph type="dt" sz="half" idx="10"/>
          </p:nvPr>
        </p:nvSpPr>
        <p:spPr>
          <a:xfrm>
            <a:off x="838200" y="6356353"/>
            <a:ext cx="2743200" cy="365125"/>
          </a:xfrm>
          <a:prstGeom prst="rect">
            <a:avLst/>
          </a:prstGeom>
        </p:spPr>
        <p:txBody>
          <a:bodyPr/>
          <a:lstStyle>
            <a:lvl1pPr>
              <a:defRPr>
                <a:latin typeface="GT Walsheim Pro" panose="00000500000000000000" pitchFamily="50" charset="0"/>
              </a:defRPr>
            </a:lvl1pPr>
          </a:lstStyle>
          <a:p>
            <a:fld id="{26096090-DD98-014C-84AD-41169F9F89DB}" type="datetime1">
              <a:rPr lang="en-US" smtClean="0"/>
              <a:pPr/>
              <a:t>6/12/2024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lvl1pPr>
              <a:defRPr>
                <a:latin typeface="GT Walsheim Pro" panose="00000500000000000000" pitchFamily="50" charset="0"/>
              </a:defRPr>
            </a:lvl1pPr>
          </a:lstStyle>
          <a:p>
            <a:endParaRPr lang="en-US"/>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5"/>
            <a:ext cx="1321144" cy="315913"/>
          </a:xfrm>
          <a:prstGeom prst="rect">
            <a:avLst/>
          </a:prstGeom>
        </p:spPr>
        <p:txBody>
          <a:bodyPr anchor="ctr">
            <a:normAutofit/>
          </a:bodyPr>
          <a:lstStyle>
            <a:lvl1pPr marL="0" indent="0">
              <a:buNone/>
              <a:defRPr sz="800">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478350" y="3060700"/>
            <a:ext cx="5284577" cy="406400"/>
          </a:xfrm>
          <a:prstGeom prst="rect">
            <a:avLst/>
          </a:prstGeom>
        </p:spPr>
        <p:txBody>
          <a:bodyPr anchor="ctr">
            <a:noAutofit/>
          </a:bodyPr>
          <a:lstStyle>
            <a:lvl1pPr marL="0" indent="0">
              <a:buNone/>
              <a:defRPr sz="3498"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Amway Deck Template</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478349" y="3670300"/>
            <a:ext cx="5284577" cy="215900"/>
          </a:xfrm>
          <a:prstGeom prst="rect">
            <a:avLst/>
          </a:prstGeom>
        </p:spPr>
        <p:txBody>
          <a:bodyPr anchor="ctr">
            <a:normAutofit/>
          </a:bodyPr>
          <a:lstStyle>
            <a:lvl1pPr marL="0" indent="0">
              <a:lnSpc>
                <a:spcPct val="150000"/>
              </a:lnSpc>
              <a:buNone/>
              <a:defRPr sz="1500">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Classic</a:t>
            </a:r>
          </a:p>
        </p:txBody>
      </p:sp>
    </p:spTree>
    <p:extLst>
      <p:ext uri="{BB962C8B-B14F-4D97-AF65-F5344CB8AC3E}">
        <p14:creationId xmlns:p14="http://schemas.microsoft.com/office/powerpoint/2010/main" val="3276752265"/>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Blank Slide with logo">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3"/>
            <a:ext cx="2743200" cy="365125"/>
          </a:xfrm>
          <a:prstGeom prst="rect">
            <a:avLst/>
          </a:prstGeom>
        </p:spPr>
        <p:txBody>
          <a:bodyPr/>
          <a:lstStyle>
            <a:lvl1pPr>
              <a:defRPr>
                <a:latin typeface="GT Walsheim Pro" panose="00000500000000000000" pitchFamily="50" charset="0"/>
              </a:defRPr>
            </a:lvl1pPr>
          </a:lstStyle>
          <a:p>
            <a:fld id="{26096090-DD98-014C-84AD-41169F9F89DB}" type="datetime1">
              <a:rPr lang="en-US" smtClean="0"/>
              <a:pPr/>
              <a:t>6/12/2024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lvl1pPr>
              <a:defRPr>
                <a:latin typeface="GT Walsheim Pro" panose="00000500000000000000" pitchFamily="50" charset="0"/>
              </a:defRPr>
            </a:lvl1pPr>
          </a:lstStyle>
          <a:p>
            <a:endParaRPr lang="en-US"/>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6" name="Picture 5">
            <a:extLst>
              <a:ext uri="{FF2B5EF4-FFF2-40B4-BE49-F238E27FC236}">
                <a16:creationId xmlns:a16="http://schemas.microsoft.com/office/drawing/2014/main" id="{7CEAE3F0-C229-7F44-9C5B-946EF9F4557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1686627921"/>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47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284283799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48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148353402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49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105031023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50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8F9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287569811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40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Picture Placeholder 8">
            <a:extLst>
              <a:ext uri="{FF2B5EF4-FFF2-40B4-BE49-F238E27FC236}">
                <a16:creationId xmlns:a16="http://schemas.microsoft.com/office/drawing/2014/main" id="{FCA46BFE-8C38-B94F-8573-5C8726ECCA53}"/>
              </a:ext>
            </a:extLst>
          </p:cNvPr>
          <p:cNvSpPr>
            <a:spLocks noGrp="1"/>
          </p:cNvSpPr>
          <p:nvPr>
            <p:ph type="pic" sz="quarter" idx="15"/>
          </p:nvPr>
        </p:nvSpPr>
        <p:spPr>
          <a:xfrm>
            <a:off x="6095999" y="0"/>
            <a:ext cx="3063086"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8" name="Picture Placeholder 8">
            <a:extLst>
              <a:ext uri="{FF2B5EF4-FFF2-40B4-BE49-F238E27FC236}">
                <a16:creationId xmlns:a16="http://schemas.microsoft.com/office/drawing/2014/main" id="{571A14D9-A7B3-A747-810D-C50C6DA9368A}"/>
              </a:ext>
            </a:extLst>
          </p:cNvPr>
          <p:cNvSpPr>
            <a:spLocks noGrp="1"/>
          </p:cNvSpPr>
          <p:nvPr>
            <p:ph type="pic" sz="quarter" idx="16"/>
          </p:nvPr>
        </p:nvSpPr>
        <p:spPr>
          <a:xfrm>
            <a:off x="9152161" y="0"/>
            <a:ext cx="3039841"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9" name="Picture Placeholder 8">
            <a:extLst>
              <a:ext uri="{FF2B5EF4-FFF2-40B4-BE49-F238E27FC236}">
                <a16:creationId xmlns:a16="http://schemas.microsoft.com/office/drawing/2014/main" id="{729FE759-71A0-7748-B912-349784779A2F}"/>
              </a:ext>
            </a:extLst>
          </p:cNvPr>
          <p:cNvSpPr>
            <a:spLocks noGrp="1"/>
          </p:cNvSpPr>
          <p:nvPr>
            <p:ph type="pic" sz="quarter" idx="17"/>
          </p:nvPr>
        </p:nvSpPr>
        <p:spPr>
          <a:xfrm>
            <a:off x="6088525" y="2312166"/>
            <a:ext cx="3067494"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0" name="Picture Placeholder 8">
            <a:extLst>
              <a:ext uri="{FF2B5EF4-FFF2-40B4-BE49-F238E27FC236}">
                <a16:creationId xmlns:a16="http://schemas.microsoft.com/office/drawing/2014/main" id="{F2F151A1-C9AE-9E46-9F01-D1088996F5EF}"/>
              </a:ext>
            </a:extLst>
          </p:cNvPr>
          <p:cNvSpPr>
            <a:spLocks noGrp="1"/>
          </p:cNvSpPr>
          <p:nvPr>
            <p:ph type="pic" sz="quarter" idx="18"/>
          </p:nvPr>
        </p:nvSpPr>
        <p:spPr>
          <a:xfrm>
            <a:off x="9152161" y="2312166"/>
            <a:ext cx="3039841"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1" name="Picture Placeholder 8">
            <a:extLst>
              <a:ext uri="{FF2B5EF4-FFF2-40B4-BE49-F238E27FC236}">
                <a16:creationId xmlns:a16="http://schemas.microsoft.com/office/drawing/2014/main" id="{4B58F3A6-C922-3B48-822A-F5A65D71ADB2}"/>
              </a:ext>
            </a:extLst>
          </p:cNvPr>
          <p:cNvSpPr>
            <a:spLocks noGrp="1"/>
          </p:cNvSpPr>
          <p:nvPr>
            <p:ph type="pic" sz="quarter" idx="19"/>
          </p:nvPr>
        </p:nvSpPr>
        <p:spPr>
          <a:xfrm>
            <a:off x="6083186" y="4582403"/>
            <a:ext cx="3068973"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2" name="Picture Placeholder 8">
            <a:extLst>
              <a:ext uri="{FF2B5EF4-FFF2-40B4-BE49-F238E27FC236}">
                <a16:creationId xmlns:a16="http://schemas.microsoft.com/office/drawing/2014/main" id="{C221C4CB-E98E-FA49-B1D6-EC7870B62A1B}"/>
              </a:ext>
            </a:extLst>
          </p:cNvPr>
          <p:cNvSpPr>
            <a:spLocks noGrp="1"/>
          </p:cNvSpPr>
          <p:nvPr>
            <p:ph type="pic" sz="quarter" idx="20"/>
          </p:nvPr>
        </p:nvSpPr>
        <p:spPr>
          <a:xfrm>
            <a:off x="9152159" y="4582403"/>
            <a:ext cx="3047316"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4" name="Picture Placeholder 8">
            <a:extLst>
              <a:ext uri="{FF2B5EF4-FFF2-40B4-BE49-F238E27FC236}">
                <a16:creationId xmlns:a16="http://schemas.microsoft.com/office/drawing/2014/main" id="{076F3928-65EE-4349-9772-E14FC4EF3233}"/>
              </a:ext>
            </a:extLst>
          </p:cNvPr>
          <p:cNvSpPr>
            <a:spLocks noGrp="1"/>
          </p:cNvSpPr>
          <p:nvPr>
            <p:ph type="pic" sz="quarter" idx="21"/>
          </p:nvPr>
        </p:nvSpPr>
        <p:spPr>
          <a:xfrm>
            <a:off x="-12703" y="0"/>
            <a:ext cx="3086904"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5" name="Picture Placeholder 8">
            <a:extLst>
              <a:ext uri="{FF2B5EF4-FFF2-40B4-BE49-F238E27FC236}">
                <a16:creationId xmlns:a16="http://schemas.microsoft.com/office/drawing/2014/main" id="{21AF7174-FAA6-3244-AD01-CE07FFE5501E}"/>
              </a:ext>
            </a:extLst>
          </p:cNvPr>
          <p:cNvSpPr>
            <a:spLocks noGrp="1"/>
          </p:cNvSpPr>
          <p:nvPr>
            <p:ph type="pic" sz="quarter" idx="22"/>
          </p:nvPr>
        </p:nvSpPr>
        <p:spPr>
          <a:xfrm>
            <a:off x="3056161" y="0"/>
            <a:ext cx="3039841"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6" name="Picture Placeholder 8">
            <a:extLst>
              <a:ext uri="{FF2B5EF4-FFF2-40B4-BE49-F238E27FC236}">
                <a16:creationId xmlns:a16="http://schemas.microsoft.com/office/drawing/2014/main" id="{864FD09C-C7D1-3841-9FBE-2B800B8D13A9}"/>
              </a:ext>
            </a:extLst>
          </p:cNvPr>
          <p:cNvSpPr>
            <a:spLocks noGrp="1"/>
          </p:cNvSpPr>
          <p:nvPr>
            <p:ph type="pic" sz="quarter" idx="23"/>
          </p:nvPr>
        </p:nvSpPr>
        <p:spPr>
          <a:xfrm>
            <a:off x="-12701" y="2312166"/>
            <a:ext cx="3085425"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7" name="Picture Placeholder 8">
            <a:extLst>
              <a:ext uri="{FF2B5EF4-FFF2-40B4-BE49-F238E27FC236}">
                <a16:creationId xmlns:a16="http://schemas.microsoft.com/office/drawing/2014/main" id="{4913321D-6CA1-DD4D-8A0A-1D66AFD23B37}"/>
              </a:ext>
            </a:extLst>
          </p:cNvPr>
          <p:cNvSpPr>
            <a:spLocks noGrp="1"/>
          </p:cNvSpPr>
          <p:nvPr>
            <p:ph type="pic" sz="quarter" idx="24"/>
          </p:nvPr>
        </p:nvSpPr>
        <p:spPr>
          <a:xfrm>
            <a:off x="3056161" y="2312166"/>
            <a:ext cx="3039841"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5" name="Picture Placeholder 8">
            <a:extLst>
              <a:ext uri="{FF2B5EF4-FFF2-40B4-BE49-F238E27FC236}">
                <a16:creationId xmlns:a16="http://schemas.microsoft.com/office/drawing/2014/main" id="{BBEF25FF-2FDF-6141-B437-7A540AF29E58}"/>
              </a:ext>
            </a:extLst>
          </p:cNvPr>
          <p:cNvSpPr>
            <a:spLocks noGrp="1"/>
          </p:cNvSpPr>
          <p:nvPr>
            <p:ph type="pic" sz="quarter" idx="25"/>
          </p:nvPr>
        </p:nvSpPr>
        <p:spPr>
          <a:xfrm>
            <a:off x="-7473" y="4582403"/>
            <a:ext cx="3076337"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6" name="Picture Placeholder 8">
            <a:extLst>
              <a:ext uri="{FF2B5EF4-FFF2-40B4-BE49-F238E27FC236}">
                <a16:creationId xmlns:a16="http://schemas.microsoft.com/office/drawing/2014/main" id="{0A4E3FF6-F300-784D-A1EE-856467E78AF8}"/>
              </a:ext>
            </a:extLst>
          </p:cNvPr>
          <p:cNvSpPr>
            <a:spLocks noGrp="1"/>
          </p:cNvSpPr>
          <p:nvPr>
            <p:ph type="pic" sz="quarter" idx="26"/>
          </p:nvPr>
        </p:nvSpPr>
        <p:spPr>
          <a:xfrm>
            <a:off x="3056159" y="4582403"/>
            <a:ext cx="3047316"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82307735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41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Picture Placeholder 8">
            <a:extLst>
              <a:ext uri="{FF2B5EF4-FFF2-40B4-BE49-F238E27FC236}">
                <a16:creationId xmlns:a16="http://schemas.microsoft.com/office/drawing/2014/main" id="{FCA46BFE-8C38-B94F-8573-5C8726ECCA53}"/>
              </a:ext>
            </a:extLst>
          </p:cNvPr>
          <p:cNvSpPr>
            <a:spLocks noGrp="1"/>
          </p:cNvSpPr>
          <p:nvPr>
            <p:ph type="pic" sz="quarter" idx="15"/>
          </p:nvPr>
        </p:nvSpPr>
        <p:spPr>
          <a:xfrm>
            <a:off x="6095999" y="0"/>
            <a:ext cx="3063086"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8" name="Picture Placeholder 8">
            <a:extLst>
              <a:ext uri="{FF2B5EF4-FFF2-40B4-BE49-F238E27FC236}">
                <a16:creationId xmlns:a16="http://schemas.microsoft.com/office/drawing/2014/main" id="{571A14D9-A7B3-A747-810D-C50C6DA9368A}"/>
              </a:ext>
            </a:extLst>
          </p:cNvPr>
          <p:cNvSpPr>
            <a:spLocks noGrp="1"/>
          </p:cNvSpPr>
          <p:nvPr>
            <p:ph type="pic" sz="quarter" idx="16"/>
          </p:nvPr>
        </p:nvSpPr>
        <p:spPr>
          <a:xfrm>
            <a:off x="9152161" y="0"/>
            <a:ext cx="3039841"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1" name="Picture Placeholder 8">
            <a:extLst>
              <a:ext uri="{FF2B5EF4-FFF2-40B4-BE49-F238E27FC236}">
                <a16:creationId xmlns:a16="http://schemas.microsoft.com/office/drawing/2014/main" id="{4B58F3A6-C922-3B48-822A-F5A65D71ADB2}"/>
              </a:ext>
            </a:extLst>
          </p:cNvPr>
          <p:cNvSpPr>
            <a:spLocks noGrp="1"/>
          </p:cNvSpPr>
          <p:nvPr>
            <p:ph type="pic" sz="quarter" idx="19"/>
          </p:nvPr>
        </p:nvSpPr>
        <p:spPr>
          <a:xfrm>
            <a:off x="6083186" y="3429000"/>
            <a:ext cx="3068973"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2" name="Picture Placeholder 8">
            <a:extLst>
              <a:ext uri="{FF2B5EF4-FFF2-40B4-BE49-F238E27FC236}">
                <a16:creationId xmlns:a16="http://schemas.microsoft.com/office/drawing/2014/main" id="{C221C4CB-E98E-FA49-B1D6-EC7870B62A1B}"/>
              </a:ext>
            </a:extLst>
          </p:cNvPr>
          <p:cNvSpPr>
            <a:spLocks noGrp="1"/>
          </p:cNvSpPr>
          <p:nvPr>
            <p:ph type="pic" sz="quarter" idx="20"/>
          </p:nvPr>
        </p:nvSpPr>
        <p:spPr>
          <a:xfrm>
            <a:off x="9152159" y="3429000"/>
            <a:ext cx="3047316"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4" name="Picture Placeholder 8">
            <a:extLst>
              <a:ext uri="{FF2B5EF4-FFF2-40B4-BE49-F238E27FC236}">
                <a16:creationId xmlns:a16="http://schemas.microsoft.com/office/drawing/2014/main" id="{076F3928-65EE-4349-9772-E14FC4EF3233}"/>
              </a:ext>
            </a:extLst>
          </p:cNvPr>
          <p:cNvSpPr>
            <a:spLocks noGrp="1"/>
          </p:cNvSpPr>
          <p:nvPr>
            <p:ph type="pic" sz="quarter" idx="21"/>
          </p:nvPr>
        </p:nvSpPr>
        <p:spPr>
          <a:xfrm>
            <a:off x="-12703" y="0"/>
            <a:ext cx="3086904"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5" name="Picture Placeholder 8">
            <a:extLst>
              <a:ext uri="{FF2B5EF4-FFF2-40B4-BE49-F238E27FC236}">
                <a16:creationId xmlns:a16="http://schemas.microsoft.com/office/drawing/2014/main" id="{21AF7174-FAA6-3244-AD01-CE07FFE5501E}"/>
              </a:ext>
            </a:extLst>
          </p:cNvPr>
          <p:cNvSpPr>
            <a:spLocks noGrp="1"/>
          </p:cNvSpPr>
          <p:nvPr>
            <p:ph type="pic" sz="quarter" idx="22"/>
          </p:nvPr>
        </p:nvSpPr>
        <p:spPr>
          <a:xfrm>
            <a:off x="3056161" y="0"/>
            <a:ext cx="3039841"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5" name="Picture Placeholder 8">
            <a:extLst>
              <a:ext uri="{FF2B5EF4-FFF2-40B4-BE49-F238E27FC236}">
                <a16:creationId xmlns:a16="http://schemas.microsoft.com/office/drawing/2014/main" id="{BBEF25FF-2FDF-6141-B437-7A540AF29E58}"/>
              </a:ext>
            </a:extLst>
          </p:cNvPr>
          <p:cNvSpPr>
            <a:spLocks noGrp="1"/>
          </p:cNvSpPr>
          <p:nvPr>
            <p:ph type="pic" sz="quarter" idx="25"/>
          </p:nvPr>
        </p:nvSpPr>
        <p:spPr>
          <a:xfrm>
            <a:off x="-7473" y="3429000"/>
            <a:ext cx="3076337"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6" name="Picture Placeholder 8">
            <a:extLst>
              <a:ext uri="{FF2B5EF4-FFF2-40B4-BE49-F238E27FC236}">
                <a16:creationId xmlns:a16="http://schemas.microsoft.com/office/drawing/2014/main" id="{0A4E3FF6-F300-784D-A1EE-856467E78AF8}"/>
              </a:ext>
            </a:extLst>
          </p:cNvPr>
          <p:cNvSpPr>
            <a:spLocks noGrp="1"/>
          </p:cNvSpPr>
          <p:nvPr>
            <p:ph type="pic" sz="quarter" idx="26"/>
          </p:nvPr>
        </p:nvSpPr>
        <p:spPr>
          <a:xfrm>
            <a:off x="3056159" y="3429000"/>
            <a:ext cx="3047316"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210730202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25E74A7-3F44-4DFF-EFA6-9AAD2D0F42E3}"/>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endParaRPr lang="en-US"/>
          </a:p>
        </p:txBody>
      </p:sp>
      <p:sp>
        <p:nvSpPr>
          <p:cNvPr id="3" name="Symbol zastępczy tekstu 2">
            <a:extLst>
              <a:ext uri="{FF2B5EF4-FFF2-40B4-BE49-F238E27FC236}">
                <a16:creationId xmlns:a16="http://schemas.microsoft.com/office/drawing/2014/main" id="{89D83A28-3261-8D92-61FF-DE0EFE192DE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55C50CD6-EBBA-74C5-9CCA-15AA21BC994D}"/>
              </a:ext>
            </a:extLst>
          </p:cNvPr>
          <p:cNvSpPr>
            <a:spLocks noGrp="1"/>
          </p:cNvSpPr>
          <p:nvPr>
            <p:ph type="dt" sz="half" idx="10"/>
          </p:nvPr>
        </p:nvSpPr>
        <p:spPr/>
        <p:txBody>
          <a:bodyPr/>
          <a:lstStyle/>
          <a:p>
            <a:fld id="{F31EF350-4114-4794-BEC1-F9CFB8A11F7E}" type="datetimeFigureOut">
              <a:rPr lang="en-US" smtClean="0"/>
              <a:t>6/12/2024</a:t>
            </a:fld>
            <a:endParaRPr lang="en-US"/>
          </a:p>
        </p:txBody>
      </p:sp>
      <p:sp>
        <p:nvSpPr>
          <p:cNvPr id="5" name="Symbol zastępczy stopki 4">
            <a:extLst>
              <a:ext uri="{FF2B5EF4-FFF2-40B4-BE49-F238E27FC236}">
                <a16:creationId xmlns:a16="http://schemas.microsoft.com/office/drawing/2014/main" id="{6E9786D7-B539-6B37-14D9-5FCD90B67AE0}"/>
              </a:ext>
            </a:extLst>
          </p:cNvPr>
          <p:cNvSpPr>
            <a:spLocks noGrp="1"/>
          </p:cNvSpPr>
          <p:nvPr>
            <p:ph type="ftr" sz="quarter" idx="11"/>
          </p:nvPr>
        </p:nvSpPr>
        <p:spPr/>
        <p:txBody>
          <a:bodyPr/>
          <a:lstStyle/>
          <a:p>
            <a:endParaRPr lang="en-US"/>
          </a:p>
        </p:txBody>
      </p:sp>
      <p:sp>
        <p:nvSpPr>
          <p:cNvPr id="6" name="Symbol zastępczy numeru slajdu 5">
            <a:extLst>
              <a:ext uri="{FF2B5EF4-FFF2-40B4-BE49-F238E27FC236}">
                <a16:creationId xmlns:a16="http://schemas.microsoft.com/office/drawing/2014/main" id="{8363C980-E1EA-B669-5AEE-E2EAFA953DF5}"/>
              </a:ext>
            </a:extLst>
          </p:cNvPr>
          <p:cNvSpPr>
            <a:spLocks noGrp="1"/>
          </p:cNvSpPr>
          <p:nvPr>
            <p:ph type="sldNum" sz="quarter" idx="12"/>
          </p:nvPr>
        </p:nvSpPr>
        <p:spPr/>
        <p:txBody>
          <a:bodyPr/>
          <a:lstStyle/>
          <a:p>
            <a:fld id="{78D2C17C-A973-439B-9A8D-FB1E118D2CBB}" type="slidenum">
              <a:rPr lang="en-US" smtClean="0"/>
              <a:t>‹#›</a:t>
            </a:fld>
            <a:endParaRPr lang="en-US"/>
          </a:p>
        </p:txBody>
      </p:sp>
    </p:spTree>
    <p:extLst>
      <p:ext uri="{BB962C8B-B14F-4D97-AF65-F5344CB8AC3E}">
        <p14:creationId xmlns:p14="http://schemas.microsoft.com/office/powerpoint/2010/main" val="1675450825"/>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userDrawn="1">
  <p:cSld name="65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Picture Placeholder 8">
            <a:extLst>
              <a:ext uri="{FF2B5EF4-FFF2-40B4-BE49-F238E27FC236}">
                <a16:creationId xmlns:a16="http://schemas.microsoft.com/office/drawing/2014/main" id="{FCA46BFE-8C38-B94F-8573-5C8726ECCA53}"/>
              </a:ext>
            </a:extLst>
          </p:cNvPr>
          <p:cNvSpPr>
            <a:spLocks noGrp="1"/>
          </p:cNvSpPr>
          <p:nvPr>
            <p:ph type="pic" sz="quarter" idx="15"/>
          </p:nvPr>
        </p:nvSpPr>
        <p:spPr>
          <a:xfrm>
            <a:off x="6095999" y="0"/>
            <a:ext cx="3063086"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8" name="Picture Placeholder 8">
            <a:extLst>
              <a:ext uri="{FF2B5EF4-FFF2-40B4-BE49-F238E27FC236}">
                <a16:creationId xmlns:a16="http://schemas.microsoft.com/office/drawing/2014/main" id="{571A14D9-A7B3-A747-810D-C50C6DA9368A}"/>
              </a:ext>
            </a:extLst>
          </p:cNvPr>
          <p:cNvSpPr>
            <a:spLocks noGrp="1"/>
          </p:cNvSpPr>
          <p:nvPr>
            <p:ph type="pic" sz="quarter" idx="16"/>
          </p:nvPr>
        </p:nvSpPr>
        <p:spPr>
          <a:xfrm>
            <a:off x="9152161" y="0"/>
            <a:ext cx="3039841"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4" name="Picture Placeholder 8">
            <a:extLst>
              <a:ext uri="{FF2B5EF4-FFF2-40B4-BE49-F238E27FC236}">
                <a16:creationId xmlns:a16="http://schemas.microsoft.com/office/drawing/2014/main" id="{076F3928-65EE-4349-9772-E14FC4EF3233}"/>
              </a:ext>
            </a:extLst>
          </p:cNvPr>
          <p:cNvSpPr>
            <a:spLocks noGrp="1"/>
          </p:cNvSpPr>
          <p:nvPr>
            <p:ph type="pic" sz="quarter" idx="21"/>
          </p:nvPr>
        </p:nvSpPr>
        <p:spPr>
          <a:xfrm>
            <a:off x="-12703" y="0"/>
            <a:ext cx="3086904"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5" name="Picture Placeholder 8">
            <a:extLst>
              <a:ext uri="{FF2B5EF4-FFF2-40B4-BE49-F238E27FC236}">
                <a16:creationId xmlns:a16="http://schemas.microsoft.com/office/drawing/2014/main" id="{21AF7174-FAA6-3244-AD01-CE07FFE5501E}"/>
              </a:ext>
            </a:extLst>
          </p:cNvPr>
          <p:cNvSpPr>
            <a:spLocks noGrp="1"/>
          </p:cNvSpPr>
          <p:nvPr>
            <p:ph type="pic" sz="quarter" idx="22"/>
          </p:nvPr>
        </p:nvSpPr>
        <p:spPr>
          <a:xfrm>
            <a:off x="3056161" y="0"/>
            <a:ext cx="3039841"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34230514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userDrawn="1">
  <p:cSld name="66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8" name="Picture Placeholder 8">
            <a:extLst>
              <a:ext uri="{FF2B5EF4-FFF2-40B4-BE49-F238E27FC236}">
                <a16:creationId xmlns:a16="http://schemas.microsoft.com/office/drawing/2014/main" id="{571A14D9-A7B3-A747-810D-C50C6DA9368A}"/>
              </a:ext>
            </a:extLst>
          </p:cNvPr>
          <p:cNvSpPr>
            <a:spLocks noGrp="1"/>
          </p:cNvSpPr>
          <p:nvPr>
            <p:ph type="pic" sz="quarter" idx="16"/>
          </p:nvPr>
        </p:nvSpPr>
        <p:spPr>
          <a:xfrm>
            <a:off x="6096000" y="3429000"/>
            <a:ext cx="6096000"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4" name="Picture Placeholder 8">
            <a:extLst>
              <a:ext uri="{FF2B5EF4-FFF2-40B4-BE49-F238E27FC236}">
                <a16:creationId xmlns:a16="http://schemas.microsoft.com/office/drawing/2014/main" id="{076F3928-65EE-4349-9772-E14FC4EF3233}"/>
              </a:ext>
            </a:extLst>
          </p:cNvPr>
          <p:cNvSpPr>
            <a:spLocks noGrp="1"/>
          </p:cNvSpPr>
          <p:nvPr>
            <p:ph type="pic" sz="quarter" idx="21"/>
          </p:nvPr>
        </p:nvSpPr>
        <p:spPr>
          <a:xfrm>
            <a:off x="-12701" y="0"/>
            <a:ext cx="6108703"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7" name="Picture Placeholder 8">
            <a:extLst>
              <a:ext uri="{FF2B5EF4-FFF2-40B4-BE49-F238E27FC236}">
                <a16:creationId xmlns:a16="http://schemas.microsoft.com/office/drawing/2014/main" id="{2B412D50-2815-2447-88AE-9C5D0ABD0670}"/>
              </a:ext>
            </a:extLst>
          </p:cNvPr>
          <p:cNvSpPr>
            <a:spLocks noGrp="1"/>
          </p:cNvSpPr>
          <p:nvPr>
            <p:ph type="pic" sz="quarter" idx="22"/>
          </p:nvPr>
        </p:nvSpPr>
        <p:spPr>
          <a:xfrm>
            <a:off x="0" y="3429000"/>
            <a:ext cx="6096000"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8" name="Picture Placeholder 8">
            <a:extLst>
              <a:ext uri="{FF2B5EF4-FFF2-40B4-BE49-F238E27FC236}">
                <a16:creationId xmlns:a16="http://schemas.microsoft.com/office/drawing/2014/main" id="{21365454-21F7-8A41-8482-166D59E4ACD1}"/>
              </a:ext>
            </a:extLst>
          </p:cNvPr>
          <p:cNvSpPr>
            <a:spLocks noGrp="1"/>
          </p:cNvSpPr>
          <p:nvPr>
            <p:ph type="pic" sz="quarter" idx="23"/>
          </p:nvPr>
        </p:nvSpPr>
        <p:spPr>
          <a:xfrm>
            <a:off x="6096000" y="0"/>
            <a:ext cx="6096000"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102251398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userDrawn="1">
  <p:cSld name="67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4" name="Picture Placeholder 8">
            <a:extLst>
              <a:ext uri="{FF2B5EF4-FFF2-40B4-BE49-F238E27FC236}">
                <a16:creationId xmlns:a16="http://schemas.microsoft.com/office/drawing/2014/main" id="{076F3928-65EE-4349-9772-E14FC4EF3233}"/>
              </a:ext>
            </a:extLst>
          </p:cNvPr>
          <p:cNvSpPr>
            <a:spLocks noGrp="1"/>
          </p:cNvSpPr>
          <p:nvPr>
            <p:ph type="pic" sz="quarter" idx="21"/>
          </p:nvPr>
        </p:nvSpPr>
        <p:spPr>
          <a:xfrm>
            <a:off x="-12702" y="0"/>
            <a:ext cx="4065059"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7" name="Picture Placeholder 8">
            <a:extLst>
              <a:ext uri="{FF2B5EF4-FFF2-40B4-BE49-F238E27FC236}">
                <a16:creationId xmlns:a16="http://schemas.microsoft.com/office/drawing/2014/main" id="{50F36559-A30E-E443-AA8A-F8D14389CBD8}"/>
              </a:ext>
            </a:extLst>
          </p:cNvPr>
          <p:cNvSpPr>
            <a:spLocks noGrp="1"/>
          </p:cNvSpPr>
          <p:nvPr>
            <p:ph type="pic" sz="quarter" idx="22"/>
          </p:nvPr>
        </p:nvSpPr>
        <p:spPr>
          <a:xfrm>
            <a:off x="4052355" y="0"/>
            <a:ext cx="4052356"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9" name="Picture Placeholder 8">
            <a:extLst>
              <a:ext uri="{FF2B5EF4-FFF2-40B4-BE49-F238E27FC236}">
                <a16:creationId xmlns:a16="http://schemas.microsoft.com/office/drawing/2014/main" id="{8F63C7D7-CF58-794C-989C-9103D6A72F98}"/>
              </a:ext>
            </a:extLst>
          </p:cNvPr>
          <p:cNvSpPr>
            <a:spLocks noGrp="1"/>
          </p:cNvSpPr>
          <p:nvPr>
            <p:ph type="pic" sz="quarter" idx="23"/>
          </p:nvPr>
        </p:nvSpPr>
        <p:spPr>
          <a:xfrm>
            <a:off x="8104713" y="0"/>
            <a:ext cx="4087289"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182911602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userDrawn="1">
  <p:cSld name="68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4" name="Picture Placeholder 8">
            <a:extLst>
              <a:ext uri="{FF2B5EF4-FFF2-40B4-BE49-F238E27FC236}">
                <a16:creationId xmlns:a16="http://schemas.microsoft.com/office/drawing/2014/main" id="{076F3928-65EE-4349-9772-E14FC4EF3233}"/>
              </a:ext>
            </a:extLst>
          </p:cNvPr>
          <p:cNvSpPr>
            <a:spLocks noGrp="1"/>
          </p:cNvSpPr>
          <p:nvPr>
            <p:ph type="pic" sz="quarter" idx="21"/>
          </p:nvPr>
        </p:nvSpPr>
        <p:spPr>
          <a:xfrm>
            <a:off x="-12701" y="0"/>
            <a:ext cx="6108703"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8" name="Picture Placeholder 8">
            <a:extLst>
              <a:ext uri="{FF2B5EF4-FFF2-40B4-BE49-F238E27FC236}">
                <a16:creationId xmlns:a16="http://schemas.microsoft.com/office/drawing/2014/main" id="{21365454-21F7-8A41-8482-166D59E4ACD1}"/>
              </a:ext>
            </a:extLst>
          </p:cNvPr>
          <p:cNvSpPr>
            <a:spLocks noGrp="1"/>
          </p:cNvSpPr>
          <p:nvPr>
            <p:ph type="pic" sz="quarter" idx="23"/>
          </p:nvPr>
        </p:nvSpPr>
        <p:spPr>
          <a:xfrm>
            <a:off x="6096000" y="0"/>
            <a:ext cx="6096000"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381849005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Rectangle 6">
            <a:extLst>
              <a:ext uri="{FF2B5EF4-FFF2-40B4-BE49-F238E27FC236}">
                <a16:creationId xmlns:a16="http://schemas.microsoft.com/office/drawing/2014/main" id="{E209568A-F9A2-154F-ADF4-199D0B19667E}"/>
              </a:ext>
            </a:extLst>
          </p:cNvPr>
          <p:cNvSpPr/>
          <p:nvPr userDrawn="1"/>
        </p:nvSpPr>
        <p:spPr>
          <a:xfrm>
            <a:off x="2" y="0"/>
            <a:ext cx="4028981" cy="685800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GT Walsheim Pro" panose="00000500000000000000" pitchFamily="50" charset="0"/>
            </a:endParaRPr>
          </a:p>
        </p:txBody>
      </p:sp>
      <p:sp>
        <p:nvSpPr>
          <p:cNvPr id="9" name="Picture Placeholder 8">
            <a:extLst>
              <a:ext uri="{FF2B5EF4-FFF2-40B4-BE49-F238E27FC236}">
                <a16:creationId xmlns:a16="http://schemas.microsoft.com/office/drawing/2014/main" id="{CCD3B09F-FB32-344E-B1AC-2F25E979747F}"/>
              </a:ext>
            </a:extLst>
          </p:cNvPr>
          <p:cNvSpPr>
            <a:spLocks noGrp="1"/>
          </p:cNvSpPr>
          <p:nvPr>
            <p:ph type="pic" sz="quarter" idx="13"/>
          </p:nvPr>
        </p:nvSpPr>
        <p:spPr>
          <a:xfrm>
            <a:off x="4029333" y="0"/>
            <a:ext cx="8162669"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1" name="Text Placeholder 10">
            <a:extLst>
              <a:ext uri="{FF2B5EF4-FFF2-40B4-BE49-F238E27FC236}">
                <a16:creationId xmlns:a16="http://schemas.microsoft.com/office/drawing/2014/main" id="{ED81E9FF-63DE-004D-A94F-AA2FFC3C9874}"/>
              </a:ext>
            </a:extLst>
          </p:cNvPr>
          <p:cNvSpPr>
            <a:spLocks noGrp="1"/>
          </p:cNvSpPr>
          <p:nvPr>
            <p:ph type="body" sz="quarter" idx="14" hasCustomPrompt="1"/>
          </p:nvPr>
        </p:nvSpPr>
        <p:spPr>
          <a:xfrm>
            <a:off x="530492" y="2641600"/>
            <a:ext cx="3315563" cy="1003300"/>
          </a:xfrm>
          <a:prstGeom prst="rect">
            <a:avLst/>
          </a:prstGeom>
        </p:spPr>
        <p:txBody>
          <a:bodyPr anchor="ctr">
            <a:noAutofit/>
          </a:bodyPr>
          <a:lstStyle>
            <a:lvl1pPr marL="0" indent="0">
              <a:buNone/>
              <a:defRPr sz="3498" b="1">
                <a:solidFill>
                  <a:srgbClr val="5F5F5F"/>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pic>
        <p:nvPicPr>
          <p:cNvPr id="13" name="Picture 12">
            <a:extLst>
              <a:ext uri="{FF2B5EF4-FFF2-40B4-BE49-F238E27FC236}">
                <a16:creationId xmlns:a16="http://schemas.microsoft.com/office/drawing/2014/main" id="{3259D6D0-0DD4-B644-8B38-F10D88CB1EE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30492" y="5651320"/>
            <a:ext cx="834347" cy="294504"/>
          </a:xfrm>
          <a:prstGeom prst="rect">
            <a:avLst/>
          </a:prstGeom>
        </p:spPr>
      </p:pic>
      <p:sp>
        <p:nvSpPr>
          <p:cNvPr id="16" name="Text Placeholder 15">
            <a:extLst>
              <a:ext uri="{FF2B5EF4-FFF2-40B4-BE49-F238E27FC236}">
                <a16:creationId xmlns:a16="http://schemas.microsoft.com/office/drawing/2014/main" id="{D10C3CE8-5746-2B45-A4BC-4C4220186435}"/>
              </a:ext>
            </a:extLst>
          </p:cNvPr>
          <p:cNvSpPr>
            <a:spLocks noGrp="1"/>
          </p:cNvSpPr>
          <p:nvPr>
            <p:ph type="body" sz="quarter" idx="15" hasCustomPrompt="1"/>
          </p:nvPr>
        </p:nvSpPr>
        <p:spPr>
          <a:xfrm>
            <a:off x="530493" y="3957867"/>
            <a:ext cx="3315563" cy="309335"/>
          </a:xfrm>
          <a:prstGeom prst="rect">
            <a:avLst/>
          </a:prstGeom>
        </p:spPr>
        <p:txBody>
          <a:bodyPr anchor="ctr">
            <a:normAutofit/>
          </a:bodyPr>
          <a:lstStyle>
            <a:lvl1pPr marL="0" indent="0">
              <a:buNone/>
              <a:defRPr sz="1500" b="0" i="0">
                <a:solidFill>
                  <a:srgbClr val="5F5F5F"/>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spTree>
    <p:extLst>
      <p:ext uri="{BB962C8B-B14F-4D97-AF65-F5344CB8AC3E}">
        <p14:creationId xmlns:p14="http://schemas.microsoft.com/office/powerpoint/2010/main" val="188313218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096000" cy="6858000"/>
          </a:xfrm>
          <a:prstGeom prst="rect">
            <a:avLst/>
          </a:prstGeom>
          <a:solidFill>
            <a:srgbClr val="E5E7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9" name="Picture Placeholder 8">
            <a:extLst>
              <a:ext uri="{FF2B5EF4-FFF2-40B4-BE49-F238E27FC236}">
                <a16:creationId xmlns:a16="http://schemas.microsoft.com/office/drawing/2014/main" id="{CCD3B09F-FB32-344E-B1AC-2F25E979747F}"/>
              </a:ext>
            </a:extLst>
          </p:cNvPr>
          <p:cNvSpPr>
            <a:spLocks noGrp="1"/>
          </p:cNvSpPr>
          <p:nvPr>
            <p:ph type="pic" sz="quarter" idx="13"/>
          </p:nvPr>
        </p:nvSpPr>
        <p:spPr>
          <a:xfrm>
            <a:off x="6096000" y="0"/>
            <a:ext cx="6096000"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1" name="Text Placeholder 10">
            <a:extLst>
              <a:ext uri="{FF2B5EF4-FFF2-40B4-BE49-F238E27FC236}">
                <a16:creationId xmlns:a16="http://schemas.microsoft.com/office/drawing/2014/main" id="{ED81E9FF-63DE-004D-A94F-AA2FFC3C9874}"/>
              </a:ext>
            </a:extLst>
          </p:cNvPr>
          <p:cNvSpPr>
            <a:spLocks noGrp="1"/>
          </p:cNvSpPr>
          <p:nvPr>
            <p:ph type="body" sz="quarter" idx="14" hasCustomPrompt="1"/>
          </p:nvPr>
        </p:nvSpPr>
        <p:spPr>
          <a:xfrm>
            <a:off x="1445131" y="2641600"/>
            <a:ext cx="3315563" cy="1003300"/>
          </a:xfrm>
          <a:prstGeom prst="rect">
            <a:avLst/>
          </a:prstGeom>
        </p:spPr>
        <p:txBody>
          <a:bodyPr anchor="ctr">
            <a:noAutofit/>
          </a:bodyPr>
          <a:lstStyle>
            <a:lvl1pPr marL="0" indent="0">
              <a:buNone/>
              <a:defRPr sz="3498" b="1">
                <a:solidFill>
                  <a:srgbClr val="35466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pic>
        <p:nvPicPr>
          <p:cNvPr id="13" name="Picture 12">
            <a:extLst>
              <a:ext uri="{FF2B5EF4-FFF2-40B4-BE49-F238E27FC236}">
                <a16:creationId xmlns:a16="http://schemas.microsoft.com/office/drawing/2014/main" id="{3259D6D0-0DD4-B644-8B38-F10D88CB1EE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45130" y="5651320"/>
            <a:ext cx="834347" cy="294504"/>
          </a:xfrm>
          <a:prstGeom prst="rect">
            <a:avLst/>
          </a:prstGeom>
        </p:spPr>
      </p:pic>
      <p:sp>
        <p:nvSpPr>
          <p:cNvPr id="16" name="Text Placeholder 15">
            <a:extLst>
              <a:ext uri="{FF2B5EF4-FFF2-40B4-BE49-F238E27FC236}">
                <a16:creationId xmlns:a16="http://schemas.microsoft.com/office/drawing/2014/main" id="{D10C3CE8-5746-2B45-A4BC-4C4220186435}"/>
              </a:ext>
            </a:extLst>
          </p:cNvPr>
          <p:cNvSpPr>
            <a:spLocks noGrp="1"/>
          </p:cNvSpPr>
          <p:nvPr>
            <p:ph type="body" sz="quarter" idx="15" hasCustomPrompt="1"/>
          </p:nvPr>
        </p:nvSpPr>
        <p:spPr>
          <a:xfrm>
            <a:off x="1445131" y="3957867"/>
            <a:ext cx="3315563" cy="309335"/>
          </a:xfrm>
          <a:prstGeom prst="rect">
            <a:avLst/>
          </a:prstGeom>
        </p:spPr>
        <p:txBody>
          <a:bodyPr anchor="ctr">
            <a:normAutofit/>
          </a:bodyPr>
          <a:lstStyle>
            <a:lvl1pPr marL="0" indent="0">
              <a:buNone/>
              <a:defRPr sz="1500" b="0" i="0">
                <a:solidFill>
                  <a:srgbClr val="35466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spTree>
    <p:extLst>
      <p:ext uri="{BB962C8B-B14F-4D97-AF65-F5344CB8AC3E}">
        <p14:creationId xmlns:p14="http://schemas.microsoft.com/office/powerpoint/2010/main" val="211279242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2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7293" y="5525008"/>
            <a:ext cx="790118" cy="278892"/>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6" y="3060700"/>
            <a:ext cx="5284577" cy="406400"/>
          </a:xfrm>
          <a:prstGeom prst="rect">
            <a:avLst/>
          </a:prstGeom>
        </p:spPr>
        <p:txBody>
          <a:bodyPr anchor="ctr">
            <a:noAutofit/>
          </a:bodyPr>
          <a:lstStyle>
            <a:lvl1pPr marL="0" indent="0" algn="ctr">
              <a:buNone/>
              <a:defRPr sz="3498"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6" y="3670300"/>
            <a:ext cx="5284577" cy="355600"/>
          </a:xfrm>
          <a:prstGeom prst="rect">
            <a:avLst/>
          </a:prstGeom>
        </p:spPr>
        <p:txBody>
          <a:bodyPr anchor="ctr">
            <a:normAutofit/>
          </a:bodyPr>
          <a:lstStyle>
            <a:lvl1pPr marL="0" indent="0" algn="ctr">
              <a:lnSpc>
                <a:spcPct val="150000"/>
              </a:lnSpc>
              <a:buNone/>
              <a:defRPr sz="1500">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spTree>
    <p:extLst>
      <p:ext uri="{BB962C8B-B14F-4D97-AF65-F5344CB8AC3E}">
        <p14:creationId xmlns:p14="http://schemas.microsoft.com/office/powerpoint/2010/main" val="178840207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3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7293" y="5525008"/>
            <a:ext cx="790118" cy="278892"/>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6" y="3060700"/>
            <a:ext cx="5284577" cy="406400"/>
          </a:xfrm>
          <a:prstGeom prst="rect">
            <a:avLst/>
          </a:prstGeom>
        </p:spPr>
        <p:txBody>
          <a:bodyPr anchor="ctr">
            <a:noAutofit/>
          </a:bodyPr>
          <a:lstStyle>
            <a:lvl1pPr marL="0" indent="0" algn="ctr">
              <a:buNone/>
              <a:defRPr sz="3498"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6" y="3670300"/>
            <a:ext cx="5284577" cy="355600"/>
          </a:xfrm>
          <a:prstGeom prst="rect">
            <a:avLst/>
          </a:prstGeom>
        </p:spPr>
        <p:txBody>
          <a:bodyPr anchor="ctr">
            <a:normAutofit/>
          </a:bodyPr>
          <a:lstStyle>
            <a:lvl1pPr marL="0" indent="0" algn="ctr">
              <a:lnSpc>
                <a:spcPct val="150000"/>
              </a:lnSpc>
              <a:buNone/>
              <a:defRPr sz="15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pic>
        <p:nvPicPr>
          <p:cNvPr id="8" name="Picture 7">
            <a:extLst>
              <a:ext uri="{FF2B5EF4-FFF2-40B4-BE49-F238E27FC236}">
                <a16:creationId xmlns:a16="http://schemas.microsoft.com/office/drawing/2014/main" id="{821D8E19-BBC6-614E-83A4-BA00CC0DE08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700943" y="5525008"/>
            <a:ext cx="790119" cy="278892"/>
          </a:xfrm>
          <a:prstGeom prst="rect">
            <a:avLst/>
          </a:prstGeom>
        </p:spPr>
      </p:pic>
    </p:spTree>
    <p:extLst>
      <p:ext uri="{BB962C8B-B14F-4D97-AF65-F5344CB8AC3E}">
        <p14:creationId xmlns:p14="http://schemas.microsoft.com/office/powerpoint/2010/main" val="320767393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4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E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6" y="3060700"/>
            <a:ext cx="5284577" cy="406400"/>
          </a:xfrm>
          <a:prstGeom prst="rect">
            <a:avLst/>
          </a:prstGeom>
        </p:spPr>
        <p:txBody>
          <a:bodyPr anchor="ctr">
            <a:noAutofit/>
          </a:bodyPr>
          <a:lstStyle>
            <a:lvl1pPr marL="0" indent="0" algn="ctr">
              <a:buNone/>
              <a:defRPr sz="3498" b="1">
                <a:solidFill>
                  <a:srgbClr val="8A4546"/>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6" y="3670300"/>
            <a:ext cx="5284577" cy="355600"/>
          </a:xfrm>
          <a:prstGeom prst="rect">
            <a:avLst/>
          </a:prstGeom>
        </p:spPr>
        <p:txBody>
          <a:bodyPr anchor="ctr">
            <a:normAutofit/>
          </a:bodyPr>
          <a:lstStyle>
            <a:lvl1pPr marL="0" indent="0" algn="ctr">
              <a:lnSpc>
                <a:spcPct val="150000"/>
              </a:lnSpc>
              <a:buNone/>
              <a:defRPr sz="1500">
                <a:solidFill>
                  <a:srgbClr val="8A4546"/>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pic>
        <p:nvPicPr>
          <p:cNvPr id="7" name="Picture 6">
            <a:extLst>
              <a:ext uri="{FF2B5EF4-FFF2-40B4-BE49-F238E27FC236}">
                <a16:creationId xmlns:a16="http://schemas.microsoft.com/office/drawing/2014/main" id="{AAE0203C-6D70-2A48-B7EE-FD3B065B86B0}"/>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5700943" y="5525008"/>
            <a:ext cx="790119" cy="278892"/>
          </a:xfrm>
          <a:prstGeom prst="rect">
            <a:avLst/>
          </a:prstGeom>
        </p:spPr>
      </p:pic>
    </p:spTree>
    <p:extLst>
      <p:ext uri="{BB962C8B-B14F-4D97-AF65-F5344CB8AC3E}">
        <p14:creationId xmlns:p14="http://schemas.microsoft.com/office/powerpoint/2010/main" val="310278167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5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FF3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6" y="3060700"/>
            <a:ext cx="5284577" cy="406400"/>
          </a:xfrm>
          <a:prstGeom prst="rect">
            <a:avLst/>
          </a:prstGeom>
        </p:spPr>
        <p:txBody>
          <a:bodyPr anchor="ctr">
            <a:noAutofit/>
          </a:bodyPr>
          <a:lstStyle>
            <a:lvl1pPr marL="0" indent="0" algn="ctr">
              <a:buNone/>
              <a:defRPr sz="3498" b="1">
                <a:solidFill>
                  <a:srgbClr val="AF7854"/>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6" y="3670300"/>
            <a:ext cx="5284577" cy="355600"/>
          </a:xfrm>
          <a:prstGeom prst="rect">
            <a:avLst/>
          </a:prstGeom>
        </p:spPr>
        <p:txBody>
          <a:bodyPr anchor="ctr">
            <a:normAutofit/>
          </a:bodyPr>
          <a:lstStyle>
            <a:lvl1pPr marL="0" indent="0" algn="ctr">
              <a:lnSpc>
                <a:spcPct val="150000"/>
              </a:lnSpc>
              <a:buNone/>
              <a:defRPr sz="1500">
                <a:solidFill>
                  <a:srgbClr val="B0785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pic>
        <p:nvPicPr>
          <p:cNvPr id="7" name="Picture 6">
            <a:extLst>
              <a:ext uri="{FF2B5EF4-FFF2-40B4-BE49-F238E27FC236}">
                <a16:creationId xmlns:a16="http://schemas.microsoft.com/office/drawing/2014/main" id="{D667167B-B276-FD43-8C6D-F1DEF1EC31C8}"/>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5699787" y="5525008"/>
            <a:ext cx="790119" cy="278892"/>
          </a:xfrm>
          <a:prstGeom prst="rect">
            <a:avLst/>
          </a:prstGeom>
        </p:spPr>
      </p:pic>
    </p:spTree>
    <p:extLst>
      <p:ext uri="{BB962C8B-B14F-4D97-AF65-F5344CB8AC3E}">
        <p14:creationId xmlns:p14="http://schemas.microsoft.com/office/powerpoint/2010/main" val="146893989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0E04B1B7-E50E-44A6-736F-820EE39C2D7B}"/>
              </a:ext>
            </a:extLst>
          </p:cNvPr>
          <p:cNvSpPr>
            <a:spLocks noGrp="1"/>
          </p:cNvSpPr>
          <p:nvPr>
            <p:ph type="title"/>
          </p:nvPr>
        </p:nvSpPr>
        <p:spPr/>
        <p:txBody>
          <a:bodyPr/>
          <a:lstStyle/>
          <a:p>
            <a:r>
              <a:rPr lang="pl-PL"/>
              <a:t>Kliknij, aby edytować styl</a:t>
            </a:r>
            <a:endParaRPr lang="en-US"/>
          </a:p>
        </p:txBody>
      </p:sp>
      <p:sp>
        <p:nvSpPr>
          <p:cNvPr id="3" name="Symbol zastępczy zawartości 2">
            <a:extLst>
              <a:ext uri="{FF2B5EF4-FFF2-40B4-BE49-F238E27FC236}">
                <a16:creationId xmlns:a16="http://schemas.microsoft.com/office/drawing/2014/main" id="{29E57ACC-3344-523B-EABF-9286415B3574}"/>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Symbol zastępczy zawartości 3">
            <a:extLst>
              <a:ext uri="{FF2B5EF4-FFF2-40B4-BE49-F238E27FC236}">
                <a16:creationId xmlns:a16="http://schemas.microsoft.com/office/drawing/2014/main" id="{2286B833-564D-7E33-BA60-8192B52BB5FB}"/>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5" name="Symbol zastępczy daty 4">
            <a:extLst>
              <a:ext uri="{FF2B5EF4-FFF2-40B4-BE49-F238E27FC236}">
                <a16:creationId xmlns:a16="http://schemas.microsoft.com/office/drawing/2014/main" id="{577AE7EF-9F1C-A074-E011-A311C1F20449}"/>
              </a:ext>
            </a:extLst>
          </p:cNvPr>
          <p:cNvSpPr>
            <a:spLocks noGrp="1"/>
          </p:cNvSpPr>
          <p:nvPr>
            <p:ph type="dt" sz="half" idx="10"/>
          </p:nvPr>
        </p:nvSpPr>
        <p:spPr/>
        <p:txBody>
          <a:bodyPr/>
          <a:lstStyle/>
          <a:p>
            <a:fld id="{F31EF350-4114-4794-BEC1-F9CFB8A11F7E}" type="datetimeFigureOut">
              <a:rPr lang="en-US" smtClean="0"/>
              <a:t>6/12/2024</a:t>
            </a:fld>
            <a:endParaRPr lang="en-US"/>
          </a:p>
        </p:txBody>
      </p:sp>
      <p:sp>
        <p:nvSpPr>
          <p:cNvPr id="6" name="Symbol zastępczy stopki 5">
            <a:extLst>
              <a:ext uri="{FF2B5EF4-FFF2-40B4-BE49-F238E27FC236}">
                <a16:creationId xmlns:a16="http://schemas.microsoft.com/office/drawing/2014/main" id="{0E473DC1-6102-A44C-86D3-D9E2BC609AF4}"/>
              </a:ext>
            </a:extLst>
          </p:cNvPr>
          <p:cNvSpPr>
            <a:spLocks noGrp="1"/>
          </p:cNvSpPr>
          <p:nvPr>
            <p:ph type="ftr" sz="quarter" idx="11"/>
          </p:nvPr>
        </p:nvSpPr>
        <p:spPr/>
        <p:txBody>
          <a:bodyPr/>
          <a:lstStyle/>
          <a:p>
            <a:endParaRPr lang="en-US"/>
          </a:p>
        </p:txBody>
      </p:sp>
      <p:sp>
        <p:nvSpPr>
          <p:cNvPr id="7" name="Symbol zastępczy numeru slajdu 6">
            <a:extLst>
              <a:ext uri="{FF2B5EF4-FFF2-40B4-BE49-F238E27FC236}">
                <a16:creationId xmlns:a16="http://schemas.microsoft.com/office/drawing/2014/main" id="{EA6CF0B3-4B18-1BA7-6DFA-4B316FA77781}"/>
              </a:ext>
            </a:extLst>
          </p:cNvPr>
          <p:cNvSpPr>
            <a:spLocks noGrp="1"/>
          </p:cNvSpPr>
          <p:nvPr>
            <p:ph type="sldNum" sz="quarter" idx="12"/>
          </p:nvPr>
        </p:nvSpPr>
        <p:spPr/>
        <p:txBody>
          <a:bodyPr/>
          <a:lstStyle/>
          <a:p>
            <a:fld id="{78D2C17C-A973-439B-9A8D-FB1E118D2CBB}" type="slidenum">
              <a:rPr lang="en-US" smtClean="0"/>
              <a:t>‹#›</a:t>
            </a:fld>
            <a:endParaRPr lang="en-US"/>
          </a:p>
        </p:txBody>
      </p:sp>
    </p:spTree>
    <p:extLst>
      <p:ext uri="{BB962C8B-B14F-4D97-AF65-F5344CB8AC3E}">
        <p14:creationId xmlns:p14="http://schemas.microsoft.com/office/powerpoint/2010/main" val="1987459039"/>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6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A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6" y="3060700"/>
            <a:ext cx="5284577" cy="406400"/>
          </a:xfrm>
          <a:prstGeom prst="rect">
            <a:avLst/>
          </a:prstGeom>
        </p:spPr>
        <p:txBody>
          <a:bodyPr anchor="ctr">
            <a:noAutofit/>
          </a:bodyPr>
          <a:lstStyle>
            <a:lvl1pPr marL="0" indent="0" algn="ctr">
              <a:buNone/>
              <a:defRPr sz="3498" b="1">
                <a:solidFill>
                  <a:srgbClr val="7E834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6" y="3670300"/>
            <a:ext cx="5284577" cy="355600"/>
          </a:xfrm>
          <a:prstGeom prst="rect">
            <a:avLst/>
          </a:prstGeom>
        </p:spPr>
        <p:txBody>
          <a:bodyPr anchor="ctr">
            <a:normAutofit/>
          </a:bodyPr>
          <a:lstStyle>
            <a:lvl1pPr marL="0" indent="0" algn="ctr">
              <a:lnSpc>
                <a:spcPct val="150000"/>
              </a:lnSpc>
              <a:buNone/>
              <a:defRPr sz="1500">
                <a:solidFill>
                  <a:srgbClr val="7E8443"/>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pic>
        <p:nvPicPr>
          <p:cNvPr id="7" name="Picture 6">
            <a:extLst>
              <a:ext uri="{FF2B5EF4-FFF2-40B4-BE49-F238E27FC236}">
                <a16:creationId xmlns:a16="http://schemas.microsoft.com/office/drawing/2014/main" id="{3FC87D74-7C1E-8D4B-B9A7-9EB74B7BF858}"/>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5699787" y="5525008"/>
            <a:ext cx="790119" cy="278892"/>
          </a:xfrm>
          <a:prstGeom prst="rect">
            <a:avLst/>
          </a:prstGeom>
        </p:spPr>
      </p:pic>
    </p:spTree>
    <p:extLst>
      <p:ext uri="{BB962C8B-B14F-4D97-AF65-F5344CB8AC3E}">
        <p14:creationId xmlns:p14="http://schemas.microsoft.com/office/powerpoint/2010/main" val="105018338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7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E8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6" y="3060700"/>
            <a:ext cx="5284577" cy="406400"/>
          </a:xfrm>
          <a:prstGeom prst="rect">
            <a:avLst/>
          </a:prstGeom>
        </p:spPr>
        <p:txBody>
          <a:bodyPr anchor="ctr">
            <a:noAutofit/>
          </a:bodyPr>
          <a:lstStyle>
            <a:lvl1pPr marL="0" indent="0" algn="ctr">
              <a:buNone/>
              <a:defRPr sz="3498" b="1">
                <a:solidFill>
                  <a:srgbClr val="43797F"/>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6" y="3670300"/>
            <a:ext cx="5284577" cy="355600"/>
          </a:xfrm>
          <a:prstGeom prst="rect">
            <a:avLst/>
          </a:prstGeom>
        </p:spPr>
        <p:txBody>
          <a:bodyPr anchor="ctr">
            <a:normAutofit/>
          </a:bodyPr>
          <a:lstStyle>
            <a:lvl1pPr marL="0" indent="0" algn="ctr">
              <a:lnSpc>
                <a:spcPct val="150000"/>
              </a:lnSpc>
              <a:buNone/>
              <a:defRPr sz="1500">
                <a:solidFill>
                  <a:srgbClr val="417980"/>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pic>
        <p:nvPicPr>
          <p:cNvPr id="7" name="Picture 6">
            <a:extLst>
              <a:ext uri="{FF2B5EF4-FFF2-40B4-BE49-F238E27FC236}">
                <a16:creationId xmlns:a16="http://schemas.microsoft.com/office/drawing/2014/main" id="{3D4D217D-7CC9-D744-8CC6-B902D83138EA}"/>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5696501" y="5525008"/>
            <a:ext cx="790119" cy="278892"/>
          </a:xfrm>
          <a:prstGeom prst="rect">
            <a:avLst/>
          </a:prstGeom>
        </p:spPr>
      </p:pic>
    </p:spTree>
    <p:extLst>
      <p:ext uri="{BB962C8B-B14F-4D97-AF65-F5344CB8AC3E}">
        <p14:creationId xmlns:p14="http://schemas.microsoft.com/office/powerpoint/2010/main" val="32878742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8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8F9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6" y="3060700"/>
            <a:ext cx="5284577" cy="406400"/>
          </a:xfrm>
          <a:prstGeom prst="rect">
            <a:avLst/>
          </a:prstGeom>
        </p:spPr>
        <p:txBody>
          <a:bodyPr anchor="ctr">
            <a:noAutofit/>
          </a:bodyPr>
          <a:lstStyle>
            <a:lvl1pPr marL="0" indent="0" algn="ctr">
              <a:buNone/>
              <a:defRPr sz="3498" b="1">
                <a:solidFill>
                  <a:srgbClr val="6D6D6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6" y="3670300"/>
            <a:ext cx="5284577" cy="355600"/>
          </a:xfrm>
          <a:prstGeom prst="rect">
            <a:avLst/>
          </a:prstGeom>
        </p:spPr>
        <p:txBody>
          <a:bodyPr anchor="ctr">
            <a:normAutofit/>
          </a:bodyPr>
          <a:lstStyle>
            <a:lvl1pPr marL="0" indent="0" algn="ctr">
              <a:lnSpc>
                <a:spcPct val="150000"/>
              </a:lnSpc>
              <a:buNone/>
              <a:defRPr sz="1500">
                <a:solidFill>
                  <a:srgbClr val="6D6D6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pic>
        <p:nvPicPr>
          <p:cNvPr id="7" name="Picture 6">
            <a:extLst>
              <a:ext uri="{FF2B5EF4-FFF2-40B4-BE49-F238E27FC236}">
                <a16:creationId xmlns:a16="http://schemas.microsoft.com/office/drawing/2014/main" id="{4BC501BC-1A40-1E45-A0F1-8B9CDAF20C15}"/>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5693436" y="5525008"/>
            <a:ext cx="790119" cy="278892"/>
          </a:xfrm>
          <a:prstGeom prst="rect">
            <a:avLst/>
          </a:prstGeom>
        </p:spPr>
      </p:pic>
    </p:spTree>
    <p:extLst>
      <p:ext uri="{BB962C8B-B14F-4D97-AF65-F5344CB8AC3E}">
        <p14:creationId xmlns:p14="http://schemas.microsoft.com/office/powerpoint/2010/main" val="341972328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51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502498" y="5525008"/>
            <a:ext cx="790118" cy="278892"/>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03756" y="3060700"/>
            <a:ext cx="5284577" cy="406400"/>
          </a:xfrm>
          <a:prstGeom prst="rect">
            <a:avLst/>
          </a:prstGeom>
        </p:spPr>
        <p:txBody>
          <a:bodyPr anchor="ctr">
            <a:noAutofit/>
          </a:bodyPr>
          <a:lstStyle>
            <a:lvl1pPr marL="0" indent="0" algn="l">
              <a:buNone/>
              <a:defRPr sz="3498"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03756" y="3670300"/>
            <a:ext cx="5284577" cy="355600"/>
          </a:xfrm>
          <a:prstGeom prst="rect">
            <a:avLst/>
          </a:prstGeom>
        </p:spPr>
        <p:txBody>
          <a:bodyPr anchor="ctr">
            <a:normAutofit/>
          </a:bodyPr>
          <a:lstStyle>
            <a:lvl1pPr marL="0" indent="0" algn="l">
              <a:lnSpc>
                <a:spcPct val="150000"/>
              </a:lnSpc>
              <a:buNone/>
              <a:defRPr sz="1500">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spTree>
    <p:extLst>
      <p:ext uri="{BB962C8B-B14F-4D97-AF65-F5344CB8AC3E}">
        <p14:creationId xmlns:p14="http://schemas.microsoft.com/office/powerpoint/2010/main" val="364278331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52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7293" y="5525008"/>
            <a:ext cx="790118" cy="278892"/>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60" y="3060700"/>
            <a:ext cx="5284577" cy="406400"/>
          </a:xfrm>
          <a:prstGeom prst="rect">
            <a:avLst/>
          </a:prstGeom>
        </p:spPr>
        <p:txBody>
          <a:bodyPr anchor="ctr">
            <a:noAutofit/>
          </a:bodyPr>
          <a:lstStyle>
            <a:lvl1pPr marL="0" indent="0" algn="l">
              <a:buNone/>
              <a:defRPr sz="3498"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60" y="3670300"/>
            <a:ext cx="5284577" cy="355600"/>
          </a:xfrm>
          <a:prstGeom prst="rect">
            <a:avLst/>
          </a:prstGeom>
        </p:spPr>
        <p:txBody>
          <a:bodyPr anchor="ctr">
            <a:normAutofit/>
          </a:bodyPr>
          <a:lstStyle>
            <a:lvl1pPr marL="0" indent="0" algn="l">
              <a:lnSpc>
                <a:spcPct val="150000"/>
              </a:lnSpc>
              <a:buNone/>
              <a:defRPr sz="15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pic>
        <p:nvPicPr>
          <p:cNvPr id="13" name="Picture 12">
            <a:extLst>
              <a:ext uri="{FF2B5EF4-FFF2-40B4-BE49-F238E27FC236}">
                <a16:creationId xmlns:a16="http://schemas.microsoft.com/office/drawing/2014/main" id="{AFFA023D-DE7C-1543-A738-2B63B86905D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496148" y="5525008"/>
            <a:ext cx="790119" cy="278892"/>
          </a:xfrm>
          <a:prstGeom prst="rect">
            <a:avLst/>
          </a:prstGeom>
        </p:spPr>
      </p:pic>
    </p:spTree>
    <p:extLst>
      <p:ext uri="{BB962C8B-B14F-4D97-AF65-F5344CB8AC3E}">
        <p14:creationId xmlns:p14="http://schemas.microsoft.com/office/powerpoint/2010/main" val="235316038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userDrawn="1">
  <p:cSld name="53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60" y="3060700"/>
            <a:ext cx="5284577" cy="406400"/>
          </a:xfrm>
          <a:prstGeom prst="rect">
            <a:avLst/>
          </a:prstGeom>
        </p:spPr>
        <p:txBody>
          <a:bodyPr anchor="ctr">
            <a:noAutofit/>
          </a:bodyPr>
          <a:lstStyle>
            <a:lvl1pPr marL="0" indent="0" algn="l">
              <a:buNone/>
              <a:defRPr sz="3498" b="1">
                <a:solidFill>
                  <a:srgbClr val="884548"/>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60" y="3670300"/>
            <a:ext cx="5284577" cy="355600"/>
          </a:xfrm>
          <a:prstGeom prst="rect">
            <a:avLst/>
          </a:prstGeom>
        </p:spPr>
        <p:txBody>
          <a:bodyPr anchor="ctr">
            <a:normAutofit/>
          </a:bodyPr>
          <a:lstStyle>
            <a:lvl1pPr marL="0" indent="0" algn="l">
              <a:lnSpc>
                <a:spcPct val="150000"/>
              </a:lnSpc>
              <a:buNone/>
              <a:defRPr sz="1500">
                <a:solidFill>
                  <a:srgbClr val="89454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pic>
        <p:nvPicPr>
          <p:cNvPr id="15" name="Picture 14">
            <a:extLst>
              <a:ext uri="{FF2B5EF4-FFF2-40B4-BE49-F238E27FC236}">
                <a16:creationId xmlns:a16="http://schemas.microsoft.com/office/drawing/2014/main" id="{8B096348-B139-0541-B526-08805191B7B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8" y="5525008"/>
            <a:ext cx="790119" cy="278892"/>
          </a:xfrm>
          <a:prstGeom prst="rect">
            <a:avLst/>
          </a:prstGeom>
        </p:spPr>
      </p:pic>
    </p:spTree>
    <p:extLst>
      <p:ext uri="{BB962C8B-B14F-4D97-AF65-F5344CB8AC3E}">
        <p14:creationId xmlns:p14="http://schemas.microsoft.com/office/powerpoint/2010/main" val="127746365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54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60" y="3060700"/>
            <a:ext cx="5284577" cy="406400"/>
          </a:xfrm>
          <a:prstGeom prst="rect">
            <a:avLst/>
          </a:prstGeom>
        </p:spPr>
        <p:txBody>
          <a:bodyPr anchor="ctr">
            <a:noAutofit/>
          </a:bodyPr>
          <a:lstStyle>
            <a:lvl1pPr marL="0" indent="0" algn="l">
              <a:buNone/>
              <a:defRPr sz="3498" b="1">
                <a:solidFill>
                  <a:srgbClr val="AE785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60" y="3670300"/>
            <a:ext cx="5284577" cy="355600"/>
          </a:xfrm>
          <a:prstGeom prst="rect">
            <a:avLst/>
          </a:prstGeom>
        </p:spPr>
        <p:txBody>
          <a:bodyPr anchor="ctr">
            <a:normAutofit/>
          </a:bodyPr>
          <a:lstStyle>
            <a:lvl1pPr marL="0" indent="0" algn="l">
              <a:lnSpc>
                <a:spcPct val="150000"/>
              </a:lnSpc>
              <a:buNone/>
              <a:defRPr sz="1500">
                <a:solidFill>
                  <a:srgbClr val="AF7854"/>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pic>
        <p:nvPicPr>
          <p:cNvPr id="7" name="Picture 6">
            <a:extLst>
              <a:ext uri="{FF2B5EF4-FFF2-40B4-BE49-F238E27FC236}">
                <a16:creationId xmlns:a16="http://schemas.microsoft.com/office/drawing/2014/main" id="{62401B47-FDA2-FF45-9E12-625A187F631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500690" y="5530174"/>
            <a:ext cx="790119" cy="278892"/>
          </a:xfrm>
          <a:prstGeom prst="rect">
            <a:avLst/>
          </a:prstGeom>
        </p:spPr>
      </p:pic>
    </p:spTree>
    <p:extLst>
      <p:ext uri="{BB962C8B-B14F-4D97-AF65-F5344CB8AC3E}">
        <p14:creationId xmlns:p14="http://schemas.microsoft.com/office/powerpoint/2010/main" val="10734108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55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60" y="3060700"/>
            <a:ext cx="5284577" cy="406400"/>
          </a:xfrm>
          <a:prstGeom prst="rect">
            <a:avLst/>
          </a:prstGeom>
        </p:spPr>
        <p:txBody>
          <a:bodyPr anchor="ctr">
            <a:noAutofit/>
          </a:bodyPr>
          <a:lstStyle>
            <a:lvl1pPr marL="0" indent="0" algn="l">
              <a:buNone/>
              <a:defRPr sz="3498" b="1">
                <a:solidFill>
                  <a:srgbClr val="7E824A"/>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60" y="3670300"/>
            <a:ext cx="5284577" cy="355600"/>
          </a:xfrm>
          <a:prstGeom prst="rect">
            <a:avLst/>
          </a:prstGeom>
        </p:spPr>
        <p:txBody>
          <a:bodyPr anchor="ctr">
            <a:normAutofit/>
          </a:bodyPr>
          <a:lstStyle>
            <a:lvl1pPr marL="0" indent="0" algn="l">
              <a:lnSpc>
                <a:spcPct val="150000"/>
              </a:lnSpc>
              <a:buNone/>
              <a:defRPr sz="1500">
                <a:solidFill>
                  <a:srgbClr val="7E834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pic>
        <p:nvPicPr>
          <p:cNvPr id="8" name="Picture 7">
            <a:extLst>
              <a:ext uri="{FF2B5EF4-FFF2-40B4-BE49-F238E27FC236}">
                <a16:creationId xmlns:a16="http://schemas.microsoft.com/office/drawing/2014/main" id="{52807525-8507-BC40-8486-15080205614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8" y="5525008"/>
            <a:ext cx="790119" cy="278892"/>
          </a:xfrm>
          <a:prstGeom prst="rect">
            <a:avLst/>
          </a:prstGeom>
        </p:spPr>
      </p:pic>
    </p:spTree>
    <p:extLst>
      <p:ext uri="{BB962C8B-B14F-4D97-AF65-F5344CB8AC3E}">
        <p14:creationId xmlns:p14="http://schemas.microsoft.com/office/powerpoint/2010/main" val="195430503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userDrawn="1">
  <p:cSld name="56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60" y="3060700"/>
            <a:ext cx="5284577" cy="406400"/>
          </a:xfrm>
          <a:prstGeom prst="rect">
            <a:avLst/>
          </a:prstGeom>
        </p:spPr>
        <p:txBody>
          <a:bodyPr anchor="ctr">
            <a:noAutofit/>
          </a:bodyPr>
          <a:lstStyle>
            <a:lvl1pPr marL="0" indent="0" algn="l">
              <a:buNone/>
              <a:defRPr sz="3498" b="1">
                <a:solidFill>
                  <a:srgbClr val="45797E"/>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60" y="3670300"/>
            <a:ext cx="5284577" cy="355600"/>
          </a:xfrm>
          <a:prstGeom prst="rect">
            <a:avLst/>
          </a:prstGeom>
        </p:spPr>
        <p:txBody>
          <a:bodyPr anchor="ctr">
            <a:normAutofit/>
          </a:bodyPr>
          <a:lstStyle>
            <a:lvl1pPr marL="0" indent="0" algn="l">
              <a:lnSpc>
                <a:spcPct val="150000"/>
              </a:lnSpc>
              <a:buNone/>
              <a:defRPr sz="1500">
                <a:solidFill>
                  <a:srgbClr val="43797F"/>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pic>
        <p:nvPicPr>
          <p:cNvPr id="8" name="Picture 7">
            <a:extLst>
              <a:ext uri="{FF2B5EF4-FFF2-40B4-BE49-F238E27FC236}">
                <a16:creationId xmlns:a16="http://schemas.microsoft.com/office/drawing/2014/main" id="{E20F216A-6189-8748-A8F0-9FDF274578F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8" y="5525008"/>
            <a:ext cx="790119" cy="278892"/>
          </a:xfrm>
          <a:prstGeom prst="rect">
            <a:avLst/>
          </a:prstGeom>
        </p:spPr>
      </p:pic>
    </p:spTree>
    <p:extLst>
      <p:ext uri="{BB962C8B-B14F-4D97-AF65-F5344CB8AC3E}">
        <p14:creationId xmlns:p14="http://schemas.microsoft.com/office/powerpoint/2010/main" val="157984675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userDrawn="1">
  <p:cSld name="57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8F9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60" y="3060700"/>
            <a:ext cx="5284577" cy="406400"/>
          </a:xfrm>
          <a:prstGeom prst="rect">
            <a:avLst/>
          </a:prstGeom>
        </p:spPr>
        <p:txBody>
          <a:bodyPr anchor="ctr">
            <a:noAutofit/>
          </a:bodyPr>
          <a:lstStyle>
            <a:lvl1pPr marL="0" indent="0" algn="l">
              <a:buNone/>
              <a:defRPr sz="3498" b="1">
                <a:solidFill>
                  <a:srgbClr val="6D6D6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60" y="3670300"/>
            <a:ext cx="5284577" cy="355600"/>
          </a:xfrm>
          <a:prstGeom prst="rect">
            <a:avLst/>
          </a:prstGeom>
        </p:spPr>
        <p:txBody>
          <a:bodyPr anchor="ctr">
            <a:normAutofit/>
          </a:bodyPr>
          <a:lstStyle>
            <a:lvl1pPr marL="0" indent="0" algn="l">
              <a:lnSpc>
                <a:spcPct val="150000"/>
              </a:lnSpc>
              <a:buNone/>
              <a:defRPr sz="1500">
                <a:solidFill>
                  <a:srgbClr val="6D6D6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pic>
        <p:nvPicPr>
          <p:cNvPr id="7" name="Picture 6">
            <a:extLst>
              <a:ext uri="{FF2B5EF4-FFF2-40B4-BE49-F238E27FC236}">
                <a16:creationId xmlns:a16="http://schemas.microsoft.com/office/drawing/2014/main" id="{4260649B-0F47-584D-9E81-C44EFD83303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8" y="5530174"/>
            <a:ext cx="790119" cy="278892"/>
          </a:xfrm>
          <a:prstGeom prst="rect">
            <a:avLst/>
          </a:prstGeom>
        </p:spPr>
      </p:pic>
    </p:spTree>
    <p:extLst>
      <p:ext uri="{BB962C8B-B14F-4D97-AF65-F5344CB8AC3E}">
        <p14:creationId xmlns:p14="http://schemas.microsoft.com/office/powerpoint/2010/main" val="357074190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A990819-5D16-A8AC-37C8-D4BA7822C9F9}"/>
              </a:ext>
            </a:extLst>
          </p:cNvPr>
          <p:cNvSpPr>
            <a:spLocks noGrp="1"/>
          </p:cNvSpPr>
          <p:nvPr>
            <p:ph type="title"/>
          </p:nvPr>
        </p:nvSpPr>
        <p:spPr>
          <a:xfrm>
            <a:off x="839788" y="365125"/>
            <a:ext cx="10515600" cy="1325563"/>
          </a:xfrm>
        </p:spPr>
        <p:txBody>
          <a:bodyPr/>
          <a:lstStyle/>
          <a:p>
            <a:r>
              <a:rPr lang="pl-PL"/>
              <a:t>Kliknij, aby edytować styl</a:t>
            </a:r>
            <a:endParaRPr lang="en-US"/>
          </a:p>
        </p:txBody>
      </p:sp>
      <p:sp>
        <p:nvSpPr>
          <p:cNvPr id="3" name="Symbol zastępczy tekstu 2">
            <a:extLst>
              <a:ext uri="{FF2B5EF4-FFF2-40B4-BE49-F238E27FC236}">
                <a16:creationId xmlns:a16="http://schemas.microsoft.com/office/drawing/2014/main" id="{EB042014-3E28-4183-FC79-8074E0AB383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D5BAD82C-AC66-B677-2A05-48FDD363A289}"/>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5" name="Symbol zastępczy tekstu 4">
            <a:extLst>
              <a:ext uri="{FF2B5EF4-FFF2-40B4-BE49-F238E27FC236}">
                <a16:creationId xmlns:a16="http://schemas.microsoft.com/office/drawing/2014/main" id="{107EBC10-0C4F-023B-B04F-698EB0F2E4C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D19128F7-2E3A-E420-D6C9-275710F08123}"/>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7" name="Symbol zastępczy daty 6">
            <a:extLst>
              <a:ext uri="{FF2B5EF4-FFF2-40B4-BE49-F238E27FC236}">
                <a16:creationId xmlns:a16="http://schemas.microsoft.com/office/drawing/2014/main" id="{975E7146-588C-1D21-E13B-2C0DE348245E}"/>
              </a:ext>
            </a:extLst>
          </p:cNvPr>
          <p:cNvSpPr>
            <a:spLocks noGrp="1"/>
          </p:cNvSpPr>
          <p:nvPr>
            <p:ph type="dt" sz="half" idx="10"/>
          </p:nvPr>
        </p:nvSpPr>
        <p:spPr/>
        <p:txBody>
          <a:bodyPr/>
          <a:lstStyle/>
          <a:p>
            <a:fld id="{F31EF350-4114-4794-BEC1-F9CFB8A11F7E}" type="datetimeFigureOut">
              <a:rPr lang="en-US" smtClean="0"/>
              <a:t>6/12/2024</a:t>
            </a:fld>
            <a:endParaRPr lang="en-US"/>
          </a:p>
        </p:txBody>
      </p:sp>
      <p:sp>
        <p:nvSpPr>
          <p:cNvPr id="8" name="Symbol zastępczy stopki 7">
            <a:extLst>
              <a:ext uri="{FF2B5EF4-FFF2-40B4-BE49-F238E27FC236}">
                <a16:creationId xmlns:a16="http://schemas.microsoft.com/office/drawing/2014/main" id="{645A5F8E-A64D-2870-AEC7-D25FC92C2BE1}"/>
              </a:ext>
            </a:extLst>
          </p:cNvPr>
          <p:cNvSpPr>
            <a:spLocks noGrp="1"/>
          </p:cNvSpPr>
          <p:nvPr>
            <p:ph type="ftr" sz="quarter" idx="11"/>
          </p:nvPr>
        </p:nvSpPr>
        <p:spPr/>
        <p:txBody>
          <a:bodyPr/>
          <a:lstStyle/>
          <a:p>
            <a:endParaRPr lang="en-US"/>
          </a:p>
        </p:txBody>
      </p:sp>
      <p:sp>
        <p:nvSpPr>
          <p:cNvPr id="9" name="Symbol zastępczy numeru slajdu 8">
            <a:extLst>
              <a:ext uri="{FF2B5EF4-FFF2-40B4-BE49-F238E27FC236}">
                <a16:creationId xmlns:a16="http://schemas.microsoft.com/office/drawing/2014/main" id="{8ACA070B-4BD2-DEE2-2439-E5ADADDB4016}"/>
              </a:ext>
            </a:extLst>
          </p:cNvPr>
          <p:cNvSpPr>
            <a:spLocks noGrp="1"/>
          </p:cNvSpPr>
          <p:nvPr>
            <p:ph type="sldNum" sz="quarter" idx="12"/>
          </p:nvPr>
        </p:nvSpPr>
        <p:spPr/>
        <p:txBody>
          <a:bodyPr/>
          <a:lstStyle/>
          <a:p>
            <a:fld id="{78D2C17C-A973-439B-9A8D-FB1E118D2CBB}" type="slidenum">
              <a:rPr lang="en-US" smtClean="0"/>
              <a:t>‹#›</a:t>
            </a:fld>
            <a:endParaRPr lang="en-US"/>
          </a:p>
        </p:txBody>
      </p:sp>
    </p:spTree>
    <p:extLst>
      <p:ext uri="{BB962C8B-B14F-4D97-AF65-F5344CB8AC3E}">
        <p14:creationId xmlns:p14="http://schemas.microsoft.com/office/powerpoint/2010/main" val="1369747619"/>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224621"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Picture Placeholder 8">
            <a:extLst>
              <a:ext uri="{FF2B5EF4-FFF2-40B4-BE49-F238E27FC236}">
                <a16:creationId xmlns:a16="http://schemas.microsoft.com/office/drawing/2014/main" id="{FCA46BFE-8C38-B94F-8573-5C8726ECCA53}"/>
              </a:ext>
            </a:extLst>
          </p:cNvPr>
          <p:cNvSpPr>
            <a:spLocks noGrp="1"/>
          </p:cNvSpPr>
          <p:nvPr>
            <p:ph type="pic" sz="quarter" idx="15"/>
          </p:nvPr>
        </p:nvSpPr>
        <p:spPr>
          <a:xfrm>
            <a:off x="6108703" y="0"/>
            <a:ext cx="3050382"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8" name="Picture Placeholder 8">
            <a:extLst>
              <a:ext uri="{FF2B5EF4-FFF2-40B4-BE49-F238E27FC236}">
                <a16:creationId xmlns:a16="http://schemas.microsoft.com/office/drawing/2014/main" id="{571A14D9-A7B3-A747-810D-C50C6DA9368A}"/>
              </a:ext>
            </a:extLst>
          </p:cNvPr>
          <p:cNvSpPr>
            <a:spLocks noGrp="1"/>
          </p:cNvSpPr>
          <p:nvPr>
            <p:ph type="pic" sz="quarter" idx="16"/>
          </p:nvPr>
        </p:nvSpPr>
        <p:spPr>
          <a:xfrm>
            <a:off x="9152161" y="0"/>
            <a:ext cx="3039841"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9" name="Picture Placeholder 8">
            <a:extLst>
              <a:ext uri="{FF2B5EF4-FFF2-40B4-BE49-F238E27FC236}">
                <a16:creationId xmlns:a16="http://schemas.microsoft.com/office/drawing/2014/main" id="{729FE759-71A0-7748-B912-349784779A2F}"/>
              </a:ext>
            </a:extLst>
          </p:cNvPr>
          <p:cNvSpPr>
            <a:spLocks noGrp="1"/>
          </p:cNvSpPr>
          <p:nvPr>
            <p:ph type="pic" sz="quarter" idx="17"/>
          </p:nvPr>
        </p:nvSpPr>
        <p:spPr>
          <a:xfrm>
            <a:off x="6105637" y="2312166"/>
            <a:ext cx="3050382"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0" name="Picture Placeholder 8">
            <a:extLst>
              <a:ext uri="{FF2B5EF4-FFF2-40B4-BE49-F238E27FC236}">
                <a16:creationId xmlns:a16="http://schemas.microsoft.com/office/drawing/2014/main" id="{F2F151A1-C9AE-9E46-9F01-D1088996F5EF}"/>
              </a:ext>
            </a:extLst>
          </p:cNvPr>
          <p:cNvSpPr>
            <a:spLocks noGrp="1"/>
          </p:cNvSpPr>
          <p:nvPr>
            <p:ph type="pic" sz="quarter" idx="18"/>
          </p:nvPr>
        </p:nvSpPr>
        <p:spPr>
          <a:xfrm>
            <a:off x="9152161" y="2312166"/>
            <a:ext cx="3039841"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1" name="Picture Placeholder 8">
            <a:extLst>
              <a:ext uri="{FF2B5EF4-FFF2-40B4-BE49-F238E27FC236}">
                <a16:creationId xmlns:a16="http://schemas.microsoft.com/office/drawing/2014/main" id="{4B58F3A6-C922-3B48-822A-F5A65D71ADB2}"/>
              </a:ext>
            </a:extLst>
          </p:cNvPr>
          <p:cNvSpPr>
            <a:spLocks noGrp="1"/>
          </p:cNvSpPr>
          <p:nvPr>
            <p:ph type="pic" sz="quarter" idx="19"/>
          </p:nvPr>
        </p:nvSpPr>
        <p:spPr>
          <a:xfrm>
            <a:off x="6105637" y="4582403"/>
            <a:ext cx="3046522"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2" name="Picture Placeholder 8">
            <a:extLst>
              <a:ext uri="{FF2B5EF4-FFF2-40B4-BE49-F238E27FC236}">
                <a16:creationId xmlns:a16="http://schemas.microsoft.com/office/drawing/2014/main" id="{C221C4CB-E98E-FA49-B1D6-EC7870B62A1B}"/>
              </a:ext>
            </a:extLst>
          </p:cNvPr>
          <p:cNvSpPr>
            <a:spLocks noGrp="1"/>
          </p:cNvSpPr>
          <p:nvPr>
            <p:ph type="pic" sz="quarter" idx="20"/>
          </p:nvPr>
        </p:nvSpPr>
        <p:spPr>
          <a:xfrm>
            <a:off x="9152159" y="4582403"/>
            <a:ext cx="3047316"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8"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79" cy="2144059"/>
          </a:xfrm>
          <a:prstGeom prst="rect">
            <a:avLst/>
          </a:prstGeom>
        </p:spPr>
        <p:txBody>
          <a:bodyPr>
            <a:normAutofit/>
          </a:bodyPr>
          <a:lstStyle>
            <a:lvl1pPr marL="0" indent="0">
              <a:lnSpc>
                <a:spcPct val="150000"/>
              </a:lnSpc>
              <a:spcBef>
                <a:spcPts val="0"/>
              </a:spcBef>
              <a:buNone/>
              <a:defRPr sz="1200" b="0" i="0">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Tree>
    <p:extLst>
      <p:ext uri="{BB962C8B-B14F-4D97-AF65-F5344CB8AC3E}">
        <p14:creationId xmlns:p14="http://schemas.microsoft.com/office/powerpoint/2010/main" val="352257390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81.xml><?xml version="1.0" encoding="utf-8"?>
<p:sldLayout xmlns:a="http://schemas.openxmlformats.org/drawingml/2006/main" xmlns:r="http://schemas.openxmlformats.org/officeDocument/2006/relationships" xmlns:p="http://schemas.openxmlformats.org/presentationml/2006/main" preserve="1" userDrawn="1">
  <p:cSld name="69_Custom Layout">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D236EECB-A5F5-4A4C-B97A-4A59D91B5C6F}"/>
              </a:ext>
            </a:extLst>
          </p:cNvPr>
          <p:cNvSpPr/>
          <p:nvPr userDrawn="1"/>
        </p:nvSpPr>
        <p:spPr>
          <a:xfrm>
            <a:off x="0" y="0"/>
            <a:ext cx="6096000" cy="6858000"/>
          </a:xfrm>
          <a:prstGeom prst="rect">
            <a:avLst/>
          </a:prstGeom>
          <a:solidFill>
            <a:srgbClr val="F8F9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Picture Placeholder 8">
            <a:extLst>
              <a:ext uri="{FF2B5EF4-FFF2-40B4-BE49-F238E27FC236}">
                <a16:creationId xmlns:a16="http://schemas.microsoft.com/office/drawing/2014/main" id="{FCA46BFE-8C38-B94F-8573-5C8726ECCA53}"/>
              </a:ext>
            </a:extLst>
          </p:cNvPr>
          <p:cNvSpPr>
            <a:spLocks noGrp="1"/>
          </p:cNvSpPr>
          <p:nvPr>
            <p:ph type="pic" sz="quarter" idx="15"/>
          </p:nvPr>
        </p:nvSpPr>
        <p:spPr>
          <a:xfrm>
            <a:off x="6108703" y="0"/>
            <a:ext cx="6083297"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1" name="Picture Placeholder 8">
            <a:extLst>
              <a:ext uri="{FF2B5EF4-FFF2-40B4-BE49-F238E27FC236}">
                <a16:creationId xmlns:a16="http://schemas.microsoft.com/office/drawing/2014/main" id="{4B58F3A6-C922-3B48-822A-F5A65D71ADB2}"/>
              </a:ext>
            </a:extLst>
          </p:cNvPr>
          <p:cNvSpPr>
            <a:spLocks noGrp="1"/>
          </p:cNvSpPr>
          <p:nvPr>
            <p:ph type="pic" sz="quarter" idx="19"/>
          </p:nvPr>
        </p:nvSpPr>
        <p:spPr>
          <a:xfrm>
            <a:off x="6105639" y="3429000"/>
            <a:ext cx="6086363"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8"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79" cy="2144059"/>
          </a:xfrm>
          <a:prstGeom prst="rect">
            <a:avLst/>
          </a:prstGeom>
        </p:spPr>
        <p:txBody>
          <a:bodyPr>
            <a:normAutofit/>
          </a:bodyPr>
          <a:lstStyle>
            <a:lvl1pPr marL="0" indent="0">
              <a:lnSpc>
                <a:spcPct val="150000"/>
              </a:lnSpc>
              <a:spcBef>
                <a:spcPts val="0"/>
              </a:spcBef>
              <a:buNone/>
              <a:defRPr sz="1200" b="0" i="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3" name="Picture 12">
            <a:extLst>
              <a:ext uri="{FF2B5EF4-FFF2-40B4-BE49-F238E27FC236}">
                <a16:creationId xmlns:a16="http://schemas.microsoft.com/office/drawing/2014/main" id="{E694199C-83F3-0249-A9B4-D895C271D04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Tree>
    <p:extLst>
      <p:ext uri="{BB962C8B-B14F-4D97-AF65-F5344CB8AC3E}">
        <p14:creationId xmlns:p14="http://schemas.microsoft.com/office/powerpoint/2010/main" val="226608258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82.xml><?xml version="1.0" encoding="utf-8"?>
<p:sldLayout xmlns:a="http://schemas.openxmlformats.org/drawingml/2006/main" xmlns:r="http://schemas.openxmlformats.org/officeDocument/2006/relationships" xmlns:p="http://schemas.openxmlformats.org/presentationml/2006/main" preserve="1" userDrawn="1">
  <p:cSld name="83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096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7075935" y="2285727"/>
            <a:ext cx="4604757" cy="2325688"/>
          </a:xfrm>
          <a:prstGeom prst="rect">
            <a:avLst/>
          </a:prstGeom>
        </p:spPr>
        <p:txBody>
          <a:bodyPr/>
          <a:lstStyle>
            <a:lvl1pPr marL="0" indent="0">
              <a:lnSpc>
                <a:spcPct val="150000"/>
              </a:lnSpc>
              <a:spcBef>
                <a:spcPts val="0"/>
              </a:spcBef>
              <a:buNone/>
              <a:defRPr lang="en-US" sz="1600" b="0" i="0" smtClean="0">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2B2C2B"/>
                </a:solidFill>
                <a:effectLst/>
                <a:latin typeface="Arial" panose="020B0604020202020204" pitchFamily="34" charset="0"/>
              </a:rPr>
              <a:t>Lorem ipsum dolor sit </a:t>
            </a:r>
            <a:r>
              <a:rPr lang="en-US" err="1">
                <a:solidFill>
                  <a:srgbClr val="2B2C2B"/>
                </a:solidFill>
                <a:effectLst/>
                <a:latin typeface="Arial" panose="020B0604020202020204" pitchFamily="34" charset="0"/>
              </a:rPr>
              <a:t>amet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consectetur</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adipiscing</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elit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Praesent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eu</a:t>
            </a:r>
            <a:r>
              <a:rPr lang="en-US">
                <a:solidFill>
                  <a:srgbClr val="2B2C2B"/>
                </a:solidFill>
                <a:effectLst/>
                <a:latin typeface="Arial" panose="020B0604020202020204" pitchFamily="34" charset="0"/>
              </a:rPr>
              <a:t> ante et </a:t>
            </a:r>
            <a:r>
              <a:rPr lang="en-US" err="1">
                <a:solidFill>
                  <a:srgbClr val="2B2C2B"/>
                </a:solidFill>
                <a:effectLst/>
                <a:latin typeface="Arial" panose="020B0604020202020204" pitchFamily="34" charset="0"/>
              </a:rPr>
              <a:t>lacus</a:t>
            </a:r>
            <a:r>
              <a:rPr lang="en-US">
                <a:solidFill>
                  <a:srgbClr val="2B2C2B"/>
                </a:solidFill>
                <a:effectLst/>
                <a:latin typeface="Arial" panose="020B0604020202020204" pitchFamily="34" charset="0"/>
              </a:rPr>
              <a:t> fermentum </a:t>
            </a:r>
            <a:r>
              <a:rPr lang="en-US" err="1">
                <a:solidFill>
                  <a:srgbClr val="2B2C2B"/>
                </a:solidFill>
                <a:effectLst/>
                <a:latin typeface="Arial" panose="020B0604020202020204" pitchFamily="34" charset="0"/>
              </a:rPr>
              <a:t>pretium</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ut</a:t>
            </a:r>
            <a:r>
              <a:rPr lang="en-US">
                <a:solidFill>
                  <a:srgbClr val="2B2C2B"/>
                </a:solidFill>
                <a:effectLst/>
                <a:latin typeface="Arial" panose="020B0604020202020204" pitchFamily="34" charset="0"/>
              </a:rPr>
              <a:t> ac </a:t>
            </a:r>
            <a:r>
              <a:rPr lang="en-US" err="1">
                <a:solidFill>
                  <a:srgbClr val="2B2C2B"/>
                </a:solidFill>
                <a:effectLst/>
                <a:latin typeface="Arial" panose="020B0604020202020204" pitchFamily="34" charset="0"/>
              </a:rPr>
              <a:t>leo</a:t>
            </a:r>
            <a:r>
              <a:rPr lang="en-US">
                <a:solidFill>
                  <a:srgbClr val="2B2C2B"/>
                </a:solidFill>
                <a:effectLst/>
                <a:latin typeface="Arial" panose="020B0604020202020204" pitchFamily="34" charset="0"/>
              </a:rPr>
              <a:t>. Vestibulum </a:t>
            </a:r>
            <a:r>
              <a:rPr lang="en-US" err="1">
                <a:solidFill>
                  <a:srgbClr val="2B2C2B"/>
                </a:solidFill>
                <a:effectLst/>
                <a:latin typeface="Arial" panose="020B0604020202020204" pitchFamily="34" charset="0"/>
              </a:rPr>
              <a:t>ut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laoreet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quam</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porttitor</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odio</a:t>
            </a:r>
            <a:r>
              <a:rPr lang="en-US">
                <a:solidFill>
                  <a:srgbClr val="2B2C2B"/>
                </a:solidFill>
                <a:effectLst/>
                <a:latin typeface="Arial" panose="020B0604020202020204" pitchFamily="34" charset="0"/>
              </a:rPr>
              <a:t>. Nam </a:t>
            </a:r>
            <a:r>
              <a:rPr lang="en-US" err="1">
                <a:solidFill>
                  <a:srgbClr val="2B2C2B"/>
                </a:solidFill>
                <a:effectLst/>
                <a:latin typeface="Arial" panose="020B0604020202020204" pitchFamily="34" charset="0"/>
              </a:rPr>
              <a:t>tristique</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mauris</a:t>
            </a:r>
            <a:r>
              <a:rPr lang="en-US">
                <a:solidFill>
                  <a:srgbClr val="2B2C2B"/>
                </a:solidFill>
                <a:effectLst/>
                <a:latin typeface="Arial" panose="020B0604020202020204" pitchFamily="34" charset="0"/>
              </a:rPr>
              <a:t> a </a:t>
            </a:r>
            <a:r>
              <a:rPr lang="en-US" err="1">
                <a:solidFill>
                  <a:srgbClr val="2B2C2B"/>
                </a:solidFill>
                <a:effectLst/>
                <a:latin typeface="Arial" panose="020B0604020202020204" pitchFamily="34" charset="0"/>
              </a:rPr>
              <a:t>blandit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Etiam</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sagittis</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eleifend</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sapien</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efficitur</a:t>
            </a:r>
            <a:r>
              <a:rPr lang="en-US">
                <a:solidFill>
                  <a:srgbClr val="2B2C2B"/>
                </a:solidFill>
                <a:effectLst/>
                <a:latin typeface="Arial" panose="020B0604020202020204" pitchFamily="34" charset="0"/>
              </a:rPr>
              <a:t> ipsum.</a:t>
            </a:r>
            <a:endParaRPr lang="en-US"/>
          </a:p>
        </p:txBody>
      </p:sp>
      <p:sp>
        <p:nvSpPr>
          <p:cNvPr id="8" name="Text Placeholder 7">
            <a:extLst>
              <a:ext uri="{FF2B5EF4-FFF2-40B4-BE49-F238E27FC236}">
                <a16:creationId xmlns:a16="http://schemas.microsoft.com/office/drawing/2014/main" id="{2F6863B0-38E7-0846-9931-D5C8FDB3A35D}"/>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414894817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83.xml><?xml version="1.0" encoding="utf-8"?>
<p:sldLayout xmlns:a="http://schemas.openxmlformats.org/drawingml/2006/main" xmlns:r="http://schemas.openxmlformats.org/officeDocument/2006/relationships" xmlns:p="http://schemas.openxmlformats.org/presentationml/2006/main" preserve="1" userDrawn="1">
  <p:cSld name="84_Custom Layout">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D236EECB-A5F5-4A4C-B97A-4A59D91B5C6F}"/>
              </a:ext>
            </a:extLst>
          </p:cNvPr>
          <p:cNvSpPr/>
          <p:nvPr userDrawn="1"/>
        </p:nvSpPr>
        <p:spPr>
          <a:xfrm>
            <a:off x="0" y="0"/>
            <a:ext cx="6096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13" name="Picture 12">
            <a:extLst>
              <a:ext uri="{FF2B5EF4-FFF2-40B4-BE49-F238E27FC236}">
                <a16:creationId xmlns:a16="http://schemas.microsoft.com/office/drawing/2014/main" id="{E694199C-83F3-0249-A9B4-D895C271D04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1" name="Text Placeholder 3">
            <a:extLst>
              <a:ext uri="{FF2B5EF4-FFF2-40B4-BE49-F238E27FC236}">
                <a16:creationId xmlns:a16="http://schemas.microsoft.com/office/drawing/2014/main" id="{1D7EC847-61E6-094F-B9F7-5F434BD0E1A3}"/>
              </a:ext>
            </a:extLst>
          </p:cNvPr>
          <p:cNvSpPr>
            <a:spLocks noGrp="1"/>
          </p:cNvSpPr>
          <p:nvPr>
            <p:ph type="body" sz="quarter" idx="14" hasCustomPrompt="1"/>
          </p:nvPr>
        </p:nvSpPr>
        <p:spPr>
          <a:xfrm>
            <a:off x="7075935" y="2285727"/>
            <a:ext cx="4604757" cy="2325688"/>
          </a:xfrm>
          <a:prstGeom prst="rect">
            <a:avLst/>
          </a:prstGeom>
        </p:spPr>
        <p:txBody>
          <a:bodyPr/>
          <a:lstStyle>
            <a:lvl1pPr marL="0" indent="0">
              <a:lnSpc>
                <a:spcPct val="150000"/>
              </a:lnSpc>
              <a:spcBef>
                <a:spcPts val="0"/>
              </a:spcBef>
              <a:buNone/>
              <a:defRPr lang="en-US" sz="1600" b="0" i="0" smtClean="0">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2B2C2B"/>
                </a:solidFill>
                <a:effectLst/>
                <a:latin typeface="Arial" panose="020B0604020202020204" pitchFamily="34" charset="0"/>
              </a:rPr>
              <a:t>Lorem ipsum dolor sit </a:t>
            </a:r>
            <a:r>
              <a:rPr lang="en-US" err="1">
                <a:solidFill>
                  <a:srgbClr val="2B2C2B"/>
                </a:solidFill>
                <a:effectLst/>
                <a:latin typeface="Arial" panose="020B0604020202020204" pitchFamily="34" charset="0"/>
              </a:rPr>
              <a:t>amet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consectetur</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adipiscing</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elit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Praesent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eu</a:t>
            </a:r>
            <a:r>
              <a:rPr lang="en-US">
                <a:solidFill>
                  <a:srgbClr val="2B2C2B"/>
                </a:solidFill>
                <a:effectLst/>
                <a:latin typeface="Arial" panose="020B0604020202020204" pitchFamily="34" charset="0"/>
              </a:rPr>
              <a:t> ante et </a:t>
            </a:r>
            <a:r>
              <a:rPr lang="en-US" err="1">
                <a:solidFill>
                  <a:srgbClr val="2B2C2B"/>
                </a:solidFill>
                <a:effectLst/>
                <a:latin typeface="Arial" panose="020B0604020202020204" pitchFamily="34" charset="0"/>
              </a:rPr>
              <a:t>lacus</a:t>
            </a:r>
            <a:r>
              <a:rPr lang="en-US">
                <a:solidFill>
                  <a:srgbClr val="2B2C2B"/>
                </a:solidFill>
                <a:effectLst/>
                <a:latin typeface="Arial" panose="020B0604020202020204" pitchFamily="34" charset="0"/>
              </a:rPr>
              <a:t> fermentum </a:t>
            </a:r>
            <a:r>
              <a:rPr lang="en-US" err="1">
                <a:solidFill>
                  <a:srgbClr val="2B2C2B"/>
                </a:solidFill>
                <a:effectLst/>
                <a:latin typeface="Arial" panose="020B0604020202020204" pitchFamily="34" charset="0"/>
              </a:rPr>
              <a:t>pretium</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ut</a:t>
            </a:r>
            <a:r>
              <a:rPr lang="en-US">
                <a:solidFill>
                  <a:srgbClr val="2B2C2B"/>
                </a:solidFill>
                <a:effectLst/>
                <a:latin typeface="Arial" panose="020B0604020202020204" pitchFamily="34" charset="0"/>
              </a:rPr>
              <a:t> ac </a:t>
            </a:r>
            <a:r>
              <a:rPr lang="en-US" err="1">
                <a:solidFill>
                  <a:srgbClr val="2B2C2B"/>
                </a:solidFill>
                <a:effectLst/>
                <a:latin typeface="Arial" panose="020B0604020202020204" pitchFamily="34" charset="0"/>
              </a:rPr>
              <a:t>leo</a:t>
            </a:r>
            <a:r>
              <a:rPr lang="en-US">
                <a:solidFill>
                  <a:srgbClr val="2B2C2B"/>
                </a:solidFill>
                <a:effectLst/>
                <a:latin typeface="Arial" panose="020B0604020202020204" pitchFamily="34" charset="0"/>
              </a:rPr>
              <a:t>. Vestibulum </a:t>
            </a:r>
            <a:r>
              <a:rPr lang="en-US" err="1">
                <a:solidFill>
                  <a:srgbClr val="2B2C2B"/>
                </a:solidFill>
                <a:effectLst/>
                <a:latin typeface="Arial" panose="020B0604020202020204" pitchFamily="34" charset="0"/>
              </a:rPr>
              <a:t>ut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laoreet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quam</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porttitor</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odio</a:t>
            </a:r>
            <a:r>
              <a:rPr lang="en-US">
                <a:solidFill>
                  <a:srgbClr val="2B2C2B"/>
                </a:solidFill>
                <a:effectLst/>
                <a:latin typeface="Arial" panose="020B0604020202020204" pitchFamily="34" charset="0"/>
              </a:rPr>
              <a:t>. Nam </a:t>
            </a:r>
            <a:r>
              <a:rPr lang="en-US" err="1">
                <a:solidFill>
                  <a:srgbClr val="2B2C2B"/>
                </a:solidFill>
                <a:effectLst/>
                <a:latin typeface="Arial" panose="020B0604020202020204" pitchFamily="34" charset="0"/>
              </a:rPr>
              <a:t>tristique</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mauris</a:t>
            </a:r>
            <a:r>
              <a:rPr lang="en-US">
                <a:solidFill>
                  <a:srgbClr val="2B2C2B"/>
                </a:solidFill>
                <a:effectLst/>
                <a:latin typeface="Arial" panose="020B0604020202020204" pitchFamily="34" charset="0"/>
              </a:rPr>
              <a:t> a </a:t>
            </a:r>
            <a:r>
              <a:rPr lang="en-US" err="1">
                <a:solidFill>
                  <a:srgbClr val="2B2C2B"/>
                </a:solidFill>
                <a:effectLst/>
                <a:latin typeface="Arial" panose="020B0604020202020204" pitchFamily="34" charset="0"/>
              </a:rPr>
              <a:t>blandit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Etiam</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sagittis</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eleifend</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sapien</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efficitur</a:t>
            </a:r>
            <a:r>
              <a:rPr lang="en-US">
                <a:solidFill>
                  <a:srgbClr val="2B2C2B"/>
                </a:solidFill>
                <a:effectLst/>
                <a:latin typeface="Arial" panose="020B0604020202020204" pitchFamily="34" charset="0"/>
              </a:rPr>
              <a:t> ipsum.</a:t>
            </a:r>
            <a:endParaRPr lang="en-US"/>
          </a:p>
        </p:txBody>
      </p:sp>
      <p:sp>
        <p:nvSpPr>
          <p:cNvPr id="7" name="Text Placeholder 7">
            <a:extLst>
              <a:ext uri="{FF2B5EF4-FFF2-40B4-BE49-F238E27FC236}">
                <a16:creationId xmlns:a16="http://schemas.microsoft.com/office/drawing/2014/main" id="{499E78CD-FACB-DE4F-BF15-65C93BB93E0C}"/>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255716838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84.xml><?xml version="1.0" encoding="utf-8"?>
<p:sldLayout xmlns:a="http://schemas.openxmlformats.org/drawingml/2006/main" xmlns:r="http://schemas.openxmlformats.org/officeDocument/2006/relationships" xmlns:p="http://schemas.openxmlformats.org/presentationml/2006/main" preserve="1" userDrawn="1">
  <p:cSld name="85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EAABF68-4807-2848-A3B2-98CE03218157}"/>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rgbClr val="884548"/>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1" name="Text Placeholder 3">
            <a:extLst>
              <a:ext uri="{FF2B5EF4-FFF2-40B4-BE49-F238E27FC236}">
                <a16:creationId xmlns:a16="http://schemas.microsoft.com/office/drawing/2014/main" id="{1D7EC847-61E6-094F-B9F7-5F434BD0E1A3}"/>
              </a:ext>
            </a:extLst>
          </p:cNvPr>
          <p:cNvSpPr>
            <a:spLocks noGrp="1"/>
          </p:cNvSpPr>
          <p:nvPr>
            <p:ph type="body" sz="quarter" idx="14" hasCustomPrompt="1"/>
          </p:nvPr>
        </p:nvSpPr>
        <p:spPr>
          <a:xfrm>
            <a:off x="7075935" y="2285727"/>
            <a:ext cx="4604757" cy="2325688"/>
          </a:xfrm>
          <a:prstGeom prst="rect">
            <a:avLst/>
          </a:prstGeom>
        </p:spPr>
        <p:txBody>
          <a:bodyPr/>
          <a:lstStyle>
            <a:lvl1pPr marL="0" indent="0">
              <a:lnSpc>
                <a:spcPct val="150000"/>
              </a:lnSpc>
              <a:spcBef>
                <a:spcPts val="0"/>
              </a:spcBef>
              <a:buNone/>
              <a:defRPr lang="en-US" sz="1600" b="0" i="0" smtClean="0">
                <a:solidFill>
                  <a:srgbClr val="884548"/>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884548"/>
                </a:solidFill>
                <a:effectLst/>
                <a:latin typeface="Arial" panose="020B0604020202020204" pitchFamily="34" charset="0"/>
              </a:rPr>
              <a:t>Lorem ipsum dolor sit </a:t>
            </a:r>
            <a:r>
              <a:rPr lang="en-US" err="1">
                <a:solidFill>
                  <a:srgbClr val="884548"/>
                </a:solidFill>
                <a:effectLst/>
                <a:latin typeface="Arial" panose="020B0604020202020204" pitchFamily="34" charset="0"/>
              </a:rPr>
              <a:t>amet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consectetur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adipiscing</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elit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Praesent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eu</a:t>
            </a:r>
            <a:r>
              <a:rPr lang="en-US">
                <a:solidFill>
                  <a:srgbClr val="884548"/>
                </a:solidFill>
                <a:effectLst/>
                <a:latin typeface="Arial" panose="020B0604020202020204" pitchFamily="34" charset="0"/>
              </a:rPr>
              <a:t> ante et </a:t>
            </a:r>
            <a:r>
              <a:rPr lang="en-US" err="1">
                <a:solidFill>
                  <a:srgbClr val="884548"/>
                </a:solidFill>
                <a:effectLst/>
                <a:latin typeface="Arial" panose="020B0604020202020204" pitchFamily="34" charset="0"/>
              </a:rPr>
              <a:t>lacus</a:t>
            </a:r>
            <a:r>
              <a:rPr lang="en-US">
                <a:solidFill>
                  <a:srgbClr val="884548"/>
                </a:solidFill>
                <a:effectLst/>
                <a:latin typeface="Arial" panose="020B0604020202020204" pitchFamily="34" charset="0"/>
              </a:rPr>
              <a:t> fermentum </a:t>
            </a:r>
            <a:r>
              <a:rPr lang="en-US" err="1">
                <a:solidFill>
                  <a:srgbClr val="884548"/>
                </a:solidFill>
                <a:effectLst/>
                <a:latin typeface="Arial" panose="020B0604020202020204" pitchFamily="34" charset="0"/>
              </a:rPr>
              <a:t>pretium</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ut</a:t>
            </a:r>
            <a:r>
              <a:rPr lang="en-US">
                <a:solidFill>
                  <a:srgbClr val="884548"/>
                </a:solidFill>
                <a:effectLst/>
                <a:latin typeface="Arial" panose="020B0604020202020204" pitchFamily="34" charset="0"/>
              </a:rPr>
              <a:t> ac </a:t>
            </a:r>
            <a:r>
              <a:rPr lang="en-US" err="1">
                <a:solidFill>
                  <a:srgbClr val="884548"/>
                </a:solidFill>
                <a:effectLst/>
                <a:latin typeface="Arial" panose="020B0604020202020204" pitchFamily="34" charset="0"/>
              </a:rPr>
              <a:t>leo</a:t>
            </a:r>
            <a:r>
              <a:rPr lang="en-US">
                <a:solidFill>
                  <a:srgbClr val="884548"/>
                </a:solidFill>
                <a:effectLst/>
                <a:latin typeface="Arial" panose="020B0604020202020204" pitchFamily="34" charset="0"/>
              </a:rPr>
              <a:t>. Vestibulum </a:t>
            </a:r>
            <a:r>
              <a:rPr lang="en-US" err="1">
                <a:solidFill>
                  <a:srgbClr val="884548"/>
                </a:solidFill>
                <a:effectLst/>
                <a:latin typeface="Arial" panose="020B0604020202020204" pitchFamily="34" charset="0"/>
              </a:rPr>
              <a:t>ut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laoreet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quam</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porttitor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odio</a:t>
            </a:r>
            <a:r>
              <a:rPr lang="en-US">
                <a:solidFill>
                  <a:srgbClr val="884548"/>
                </a:solidFill>
                <a:effectLst/>
                <a:latin typeface="Arial" panose="020B0604020202020204" pitchFamily="34" charset="0"/>
              </a:rPr>
              <a:t>. Nam </a:t>
            </a:r>
            <a:r>
              <a:rPr lang="en-US" err="1">
                <a:solidFill>
                  <a:srgbClr val="884548"/>
                </a:solidFill>
                <a:effectLst/>
                <a:latin typeface="Arial" panose="020B0604020202020204" pitchFamily="34" charset="0"/>
              </a:rPr>
              <a:t>tristique</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mauris</a:t>
            </a:r>
            <a:r>
              <a:rPr lang="en-US">
                <a:solidFill>
                  <a:srgbClr val="884548"/>
                </a:solidFill>
                <a:effectLst/>
                <a:latin typeface="Arial" panose="020B0604020202020204" pitchFamily="34" charset="0"/>
              </a:rPr>
              <a:t> a </a:t>
            </a:r>
            <a:r>
              <a:rPr lang="en-US" err="1">
                <a:solidFill>
                  <a:srgbClr val="884548"/>
                </a:solidFill>
                <a:effectLst/>
                <a:latin typeface="Arial" panose="020B0604020202020204" pitchFamily="34" charset="0"/>
              </a:rPr>
              <a:t>blandit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Etiam</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sagittis</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eleifend</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sapien</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efficitur</a:t>
            </a:r>
            <a:r>
              <a:rPr lang="en-US">
                <a:solidFill>
                  <a:srgbClr val="884548"/>
                </a:solidFill>
                <a:effectLst/>
                <a:latin typeface="Arial" panose="020B0604020202020204" pitchFamily="34" charset="0"/>
              </a:rPr>
              <a:t> ipsum.</a:t>
            </a:r>
            <a:endParaRPr lang="en-US">
              <a:solidFill>
                <a:srgbClr val="884548"/>
              </a:solidFill>
            </a:endParaRPr>
          </a:p>
        </p:txBody>
      </p:sp>
      <p:pic>
        <p:nvPicPr>
          <p:cNvPr id="9" name="Picture 8">
            <a:extLst>
              <a:ext uri="{FF2B5EF4-FFF2-40B4-BE49-F238E27FC236}">
                <a16:creationId xmlns:a16="http://schemas.microsoft.com/office/drawing/2014/main" id="{F5CA8A80-63F6-CA4C-B9AA-EE6DDD77B76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8" name="Text Placeholder 7">
            <a:extLst>
              <a:ext uri="{FF2B5EF4-FFF2-40B4-BE49-F238E27FC236}">
                <a16:creationId xmlns:a16="http://schemas.microsoft.com/office/drawing/2014/main" id="{1D1B7B27-C744-A043-AEA2-CB57508F60A2}"/>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43148768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85.xml><?xml version="1.0" encoding="utf-8"?>
<p:sldLayout xmlns:a="http://schemas.openxmlformats.org/drawingml/2006/main" xmlns:r="http://schemas.openxmlformats.org/officeDocument/2006/relationships" xmlns:p="http://schemas.openxmlformats.org/presentationml/2006/main" preserve="1" userDrawn="1">
  <p:cSld name="86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D812AC-215A-2042-ADD7-789CE335CB8D}"/>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rgbClr val="AE785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1" name="Text Placeholder 3">
            <a:extLst>
              <a:ext uri="{FF2B5EF4-FFF2-40B4-BE49-F238E27FC236}">
                <a16:creationId xmlns:a16="http://schemas.microsoft.com/office/drawing/2014/main" id="{1D7EC847-61E6-094F-B9F7-5F434BD0E1A3}"/>
              </a:ext>
            </a:extLst>
          </p:cNvPr>
          <p:cNvSpPr>
            <a:spLocks noGrp="1"/>
          </p:cNvSpPr>
          <p:nvPr>
            <p:ph type="body" sz="quarter" idx="14" hasCustomPrompt="1"/>
          </p:nvPr>
        </p:nvSpPr>
        <p:spPr>
          <a:xfrm>
            <a:off x="7075935" y="2285727"/>
            <a:ext cx="4604757" cy="2325688"/>
          </a:xfrm>
          <a:prstGeom prst="rect">
            <a:avLst/>
          </a:prstGeom>
        </p:spPr>
        <p:txBody>
          <a:bodyPr/>
          <a:lstStyle>
            <a:lvl1pPr marL="0" indent="0">
              <a:lnSpc>
                <a:spcPct val="150000"/>
              </a:lnSpc>
              <a:spcBef>
                <a:spcPts val="0"/>
              </a:spcBef>
              <a:buNone/>
              <a:defRPr lang="en-US" sz="1600" b="0" i="0" baseline="0" smtClean="0">
                <a:solidFill>
                  <a:srgbClr val="AE7857"/>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AE7857"/>
                </a:solidFill>
                <a:effectLst/>
                <a:latin typeface="Arial" panose="020B0604020202020204" pitchFamily="34" charset="0"/>
              </a:rPr>
              <a:t>Lorem ipsum dolor sit </a:t>
            </a:r>
            <a:r>
              <a:rPr lang="en-US" err="1">
                <a:solidFill>
                  <a:srgbClr val="AE7857"/>
                </a:solidFill>
                <a:effectLst/>
                <a:latin typeface="Arial" panose="020B0604020202020204" pitchFamily="34" charset="0"/>
              </a:rPr>
              <a:t>amet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consectetur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adipiscing</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elit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Praesent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eu</a:t>
            </a:r>
            <a:r>
              <a:rPr lang="en-US">
                <a:solidFill>
                  <a:srgbClr val="AE7857"/>
                </a:solidFill>
                <a:effectLst/>
                <a:latin typeface="Arial" panose="020B0604020202020204" pitchFamily="34" charset="0"/>
              </a:rPr>
              <a:t> ante et </a:t>
            </a:r>
            <a:r>
              <a:rPr lang="en-US" err="1">
                <a:solidFill>
                  <a:srgbClr val="AE7857"/>
                </a:solidFill>
                <a:effectLst/>
                <a:latin typeface="Arial" panose="020B0604020202020204" pitchFamily="34" charset="0"/>
              </a:rPr>
              <a:t>lacus</a:t>
            </a:r>
            <a:r>
              <a:rPr lang="en-US">
                <a:solidFill>
                  <a:srgbClr val="AE7857"/>
                </a:solidFill>
                <a:effectLst/>
                <a:latin typeface="Arial" panose="020B0604020202020204" pitchFamily="34" charset="0"/>
              </a:rPr>
              <a:t> fermentum </a:t>
            </a:r>
            <a:r>
              <a:rPr lang="en-US" err="1">
                <a:solidFill>
                  <a:srgbClr val="AE7857"/>
                </a:solidFill>
                <a:effectLst/>
                <a:latin typeface="Arial" panose="020B0604020202020204" pitchFamily="34" charset="0"/>
              </a:rPr>
              <a:t>pretium</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ut</a:t>
            </a:r>
            <a:r>
              <a:rPr lang="en-US">
                <a:solidFill>
                  <a:srgbClr val="AE7857"/>
                </a:solidFill>
                <a:effectLst/>
                <a:latin typeface="Arial" panose="020B0604020202020204" pitchFamily="34" charset="0"/>
              </a:rPr>
              <a:t> ac </a:t>
            </a:r>
            <a:r>
              <a:rPr lang="en-US" err="1">
                <a:solidFill>
                  <a:srgbClr val="AE7857"/>
                </a:solidFill>
                <a:effectLst/>
                <a:latin typeface="Arial" panose="020B0604020202020204" pitchFamily="34" charset="0"/>
              </a:rPr>
              <a:t>leo</a:t>
            </a:r>
            <a:r>
              <a:rPr lang="en-US">
                <a:solidFill>
                  <a:srgbClr val="AE7857"/>
                </a:solidFill>
                <a:effectLst/>
                <a:latin typeface="Arial" panose="020B0604020202020204" pitchFamily="34" charset="0"/>
              </a:rPr>
              <a:t>. Vestibulum </a:t>
            </a:r>
            <a:r>
              <a:rPr lang="en-US" err="1">
                <a:solidFill>
                  <a:srgbClr val="AE7857"/>
                </a:solidFill>
                <a:effectLst/>
                <a:latin typeface="Arial" panose="020B0604020202020204" pitchFamily="34" charset="0"/>
              </a:rPr>
              <a:t>ut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laoreet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quam</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porttitor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odio</a:t>
            </a:r>
            <a:r>
              <a:rPr lang="en-US">
                <a:solidFill>
                  <a:srgbClr val="AE7857"/>
                </a:solidFill>
                <a:effectLst/>
                <a:latin typeface="Arial" panose="020B0604020202020204" pitchFamily="34" charset="0"/>
              </a:rPr>
              <a:t>. Nam </a:t>
            </a:r>
            <a:r>
              <a:rPr lang="en-US" err="1">
                <a:solidFill>
                  <a:srgbClr val="AE7857"/>
                </a:solidFill>
                <a:effectLst/>
                <a:latin typeface="Arial" panose="020B0604020202020204" pitchFamily="34" charset="0"/>
              </a:rPr>
              <a:t>tristique</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mauris</a:t>
            </a:r>
            <a:r>
              <a:rPr lang="en-US">
                <a:solidFill>
                  <a:srgbClr val="AE7857"/>
                </a:solidFill>
                <a:effectLst/>
                <a:latin typeface="Arial" panose="020B0604020202020204" pitchFamily="34" charset="0"/>
              </a:rPr>
              <a:t> a </a:t>
            </a:r>
            <a:r>
              <a:rPr lang="en-US" err="1">
                <a:solidFill>
                  <a:srgbClr val="AE7857"/>
                </a:solidFill>
                <a:effectLst/>
                <a:latin typeface="Arial" panose="020B0604020202020204" pitchFamily="34" charset="0"/>
              </a:rPr>
              <a:t>blandit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Etiam</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sagittis</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eleifend</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sapien</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efficitur</a:t>
            </a:r>
            <a:r>
              <a:rPr lang="en-US">
                <a:solidFill>
                  <a:srgbClr val="AE7857"/>
                </a:solidFill>
                <a:effectLst/>
                <a:latin typeface="Arial" panose="020B0604020202020204" pitchFamily="34" charset="0"/>
              </a:rPr>
              <a:t> ipsum.</a:t>
            </a:r>
            <a:endParaRPr lang="en-US">
              <a:solidFill>
                <a:srgbClr val="AE7857"/>
              </a:solidFill>
            </a:endParaRPr>
          </a:p>
        </p:txBody>
      </p:sp>
      <p:pic>
        <p:nvPicPr>
          <p:cNvPr id="15" name="Picture 14">
            <a:extLst>
              <a:ext uri="{FF2B5EF4-FFF2-40B4-BE49-F238E27FC236}">
                <a16:creationId xmlns:a16="http://schemas.microsoft.com/office/drawing/2014/main" id="{F1440645-24CF-AD49-B035-A670F937149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7" name="Text Placeholder 7">
            <a:extLst>
              <a:ext uri="{FF2B5EF4-FFF2-40B4-BE49-F238E27FC236}">
                <a16:creationId xmlns:a16="http://schemas.microsoft.com/office/drawing/2014/main" id="{2FD52754-ED22-F949-AB72-1AC0A7DC5A28}"/>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4554990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86.xml><?xml version="1.0" encoding="utf-8"?>
<p:sldLayout xmlns:a="http://schemas.openxmlformats.org/drawingml/2006/main" xmlns:r="http://schemas.openxmlformats.org/officeDocument/2006/relationships" xmlns:p="http://schemas.openxmlformats.org/presentationml/2006/main" preserve="1" userDrawn="1">
  <p:cSld name="87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D812AC-215A-2042-ADD7-789CE335CB8D}"/>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rgbClr val="7E824A"/>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1" name="Text Placeholder 3">
            <a:extLst>
              <a:ext uri="{FF2B5EF4-FFF2-40B4-BE49-F238E27FC236}">
                <a16:creationId xmlns:a16="http://schemas.microsoft.com/office/drawing/2014/main" id="{1D7EC847-61E6-094F-B9F7-5F434BD0E1A3}"/>
              </a:ext>
            </a:extLst>
          </p:cNvPr>
          <p:cNvSpPr>
            <a:spLocks noGrp="1"/>
          </p:cNvSpPr>
          <p:nvPr>
            <p:ph type="body" sz="quarter" idx="14" hasCustomPrompt="1"/>
          </p:nvPr>
        </p:nvSpPr>
        <p:spPr>
          <a:xfrm>
            <a:off x="7075935" y="2285727"/>
            <a:ext cx="4604757" cy="2325688"/>
          </a:xfrm>
          <a:prstGeom prst="rect">
            <a:avLst/>
          </a:prstGeom>
        </p:spPr>
        <p:txBody>
          <a:bodyPr/>
          <a:lstStyle>
            <a:lvl1pPr marL="0" indent="0">
              <a:lnSpc>
                <a:spcPct val="150000"/>
              </a:lnSpc>
              <a:spcBef>
                <a:spcPts val="0"/>
              </a:spcBef>
              <a:buNone/>
              <a:defRPr lang="en-US" sz="1600" b="0" i="0" baseline="0" smtClean="0">
                <a:solidFill>
                  <a:srgbClr val="7E824A"/>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7E824A"/>
                </a:solidFill>
                <a:effectLst/>
                <a:latin typeface="Arial" panose="020B0604020202020204" pitchFamily="34" charset="0"/>
              </a:rPr>
              <a:t>Lorem ipsum dolor sit </a:t>
            </a:r>
            <a:r>
              <a:rPr lang="en-US" err="1">
                <a:solidFill>
                  <a:srgbClr val="7E824A"/>
                </a:solidFill>
                <a:effectLst/>
                <a:latin typeface="Arial" panose="020B0604020202020204" pitchFamily="34" charset="0"/>
              </a:rPr>
              <a:t>amet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consectetur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adipiscing</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elit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Praesent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eu</a:t>
            </a:r>
            <a:r>
              <a:rPr lang="en-US">
                <a:solidFill>
                  <a:srgbClr val="7E824A"/>
                </a:solidFill>
                <a:effectLst/>
                <a:latin typeface="Arial" panose="020B0604020202020204" pitchFamily="34" charset="0"/>
              </a:rPr>
              <a:t> ante et </a:t>
            </a:r>
            <a:r>
              <a:rPr lang="en-US" err="1">
                <a:solidFill>
                  <a:srgbClr val="7E824A"/>
                </a:solidFill>
                <a:effectLst/>
                <a:latin typeface="Arial" panose="020B0604020202020204" pitchFamily="34" charset="0"/>
              </a:rPr>
              <a:t>lacus</a:t>
            </a:r>
            <a:r>
              <a:rPr lang="en-US">
                <a:solidFill>
                  <a:srgbClr val="7E824A"/>
                </a:solidFill>
                <a:effectLst/>
                <a:latin typeface="Arial" panose="020B0604020202020204" pitchFamily="34" charset="0"/>
              </a:rPr>
              <a:t> fermentum </a:t>
            </a:r>
            <a:r>
              <a:rPr lang="en-US" err="1">
                <a:solidFill>
                  <a:srgbClr val="7E824A"/>
                </a:solidFill>
                <a:effectLst/>
                <a:latin typeface="Arial" panose="020B0604020202020204" pitchFamily="34" charset="0"/>
              </a:rPr>
              <a:t>pretium</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ut</a:t>
            </a:r>
            <a:r>
              <a:rPr lang="en-US">
                <a:solidFill>
                  <a:srgbClr val="7E824A"/>
                </a:solidFill>
                <a:effectLst/>
                <a:latin typeface="Arial" panose="020B0604020202020204" pitchFamily="34" charset="0"/>
              </a:rPr>
              <a:t> ac </a:t>
            </a:r>
            <a:r>
              <a:rPr lang="en-US" err="1">
                <a:solidFill>
                  <a:srgbClr val="7E824A"/>
                </a:solidFill>
                <a:effectLst/>
                <a:latin typeface="Arial" panose="020B0604020202020204" pitchFamily="34" charset="0"/>
              </a:rPr>
              <a:t>leo</a:t>
            </a:r>
            <a:r>
              <a:rPr lang="en-US">
                <a:solidFill>
                  <a:srgbClr val="7E824A"/>
                </a:solidFill>
                <a:effectLst/>
                <a:latin typeface="Arial" panose="020B0604020202020204" pitchFamily="34" charset="0"/>
              </a:rPr>
              <a:t>. Vestibulum </a:t>
            </a:r>
            <a:r>
              <a:rPr lang="en-US" err="1">
                <a:solidFill>
                  <a:srgbClr val="7E824A"/>
                </a:solidFill>
                <a:effectLst/>
                <a:latin typeface="Arial" panose="020B0604020202020204" pitchFamily="34" charset="0"/>
              </a:rPr>
              <a:t>ut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laoreet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quam</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porttitor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odio</a:t>
            </a:r>
            <a:r>
              <a:rPr lang="en-US">
                <a:solidFill>
                  <a:srgbClr val="7E824A"/>
                </a:solidFill>
                <a:effectLst/>
                <a:latin typeface="Arial" panose="020B0604020202020204" pitchFamily="34" charset="0"/>
              </a:rPr>
              <a:t>. Nam </a:t>
            </a:r>
            <a:r>
              <a:rPr lang="en-US" err="1">
                <a:solidFill>
                  <a:srgbClr val="7E824A"/>
                </a:solidFill>
                <a:effectLst/>
                <a:latin typeface="Arial" panose="020B0604020202020204" pitchFamily="34" charset="0"/>
              </a:rPr>
              <a:t>tristique</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mauris</a:t>
            </a:r>
            <a:r>
              <a:rPr lang="en-US">
                <a:solidFill>
                  <a:srgbClr val="7E824A"/>
                </a:solidFill>
                <a:effectLst/>
                <a:latin typeface="Arial" panose="020B0604020202020204" pitchFamily="34" charset="0"/>
              </a:rPr>
              <a:t> a </a:t>
            </a:r>
            <a:r>
              <a:rPr lang="en-US" err="1">
                <a:solidFill>
                  <a:srgbClr val="7E824A"/>
                </a:solidFill>
                <a:effectLst/>
                <a:latin typeface="Arial" panose="020B0604020202020204" pitchFamily="34" charset="0"/>
              </a:rPr>
              <a:t>blandit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Etiam</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sagittis</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eleifend</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sapien</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efficitur</a:t>
            </a:r>
            <a:r>
              <a:rPr lang="en-US">
                <a:solidFill>
                  <a:srgbClr val="7E824A"/>
                </a:solidFill>
                <a:effectLst/>
                <a:latin typeface="Arial" panose="020B0604020202020204" pitchFamily="34" charset="0"/>
              </a:rPr>
              <a:t> ipsum.</a:t>
            </a:r>
            <a:endParaRPr lang="en-US">
              <a:solidFill>
                <a:srgbClr val="7E824A"/>
              </a:solidFill>
            </a:endParaRPr>
          </a:p>
        </p:txBody>
      </p:sp>
      <p:pic>
        <p:nvPicPr>
          <p:cNvPr id="12" name="Picture 11">
            <a:extLst>
              <a:ext uri="{FF2B5EF4-FFF2-40B4-BE49-F238E27FC236}">
                <a16:creationId xmlns:a16="http://schemas.microsoft.com/office/drawing/2014/main" id="{48B0912F-4638-4D4F-B41B-191FCC149A3C}"/>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7" name="Text Placeholder 7">
            <a:extLst>
              <a:ext uri="{FF2B5EF4-FFF2-40B4-BE49-F238E27FC236}">
                <a16:creationId xmlns:a16="http://schemas.microsoft.com/office/drawing/2014/main" id="{32B4A71B-B2C6-924C-AEA9-3E635DFB9E2E}"/>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271119828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87.xml><?xml version="1.0" encoding="utf-8"?>
<p:sldLayout xmlns:a="http://schemas.openxmlformats.org/drawingml/2006/main" xmlns:r="http://schemas.openxmlformats.org/officeDocument/2006/relationships" xmlns:p="http://schemas.openxmlformats.org/presentationml/2006/main" preserve="1" userDrawn="1">
  <p:cSld name="88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69FB44A-2108-2849-A5BF-81A194DCB35D}"/>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latin typeface="GT Walsheim Pro" panose="00000500000000000000" pitchFamily="50" charset="0"/>
            </a:endParaRPr>
          </a:p>
        </p:txBody>
      </p:sp>
      <p:pic>
        <p:nvPicPr>
          <p:cNvPr id="8" name="Picture 7">
            <a:extLst>
              <a:ext uri="{FF2B5EF4-FFF2-40B4-BE49-F238E27FC236}">
                <a16:creationId xmlns:a16="http://schemas.microsoft.com/office/drawing/2014/main" id="{89568422-D711-0947-B351-DCF5314429E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rgbClr val="3B6F7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1" name="Text Placeholder 3">
            <a:extLst>
              <a:ext uri="{FF2B5EF4-FFF2-40B4-BE49-F238E27FC236}">
                <a16:creationId xmlns:a16="http://schemas.microsoft.com/office/drawing/2014/main" id="{1D7EC847-61E6-094F-B9F7-5F434BD0E1A3}"/>
              </a:ext>
            </a:extLst>
          </p:cNvPr>
          <p:cNvSpPr>
            <a:spLocks noGrp="1"/>
          </p:cNvSpPr>
          <p:nvPr>
            <p:ph type="body" sz="quarter" idx="14" hasCustomPrompt="1"/>
          </p:nvPr>
        </p:nvSpPr>
        <p:spPr>
          <a:xfrm>
            <a:off x="7075935" y="2285727"/>
            <a:ext cx="4604757" cy="2325688"/>
          </a:xfrm>
          <a:prstGeom prst="rect">
            <a:avLst/>
          </a:prstGeom>
        </p:spPr>
        <p:txBody>
          <a:bodyPr/>
          <a:lstStyle>
            <a:lvl1pPr marL="0" marR="0" indent="0" algn="l" defTabSz="913716" rtl="0" eaLnBrk="1" fontAlgn="auto" latinLnBrk="0" hangingPunct="1">
              <a:lnSpc>
                <a:spcPct val="150000"/>
              </a:lnSpc>
              <a:spcBef>
                <a:spcPts val="0"/>
              </a:spcBef>
              <a:spcAft>
                <a:spcPts val="0"/>
              </a:spcAft>
              <a:buClrTx/>
              <a:buSzTx/>
              <a:buFont typeface="Arial" panose="020B0604020202020204" pitchFamily="34" charset="0"/>
              <a:buNone/>
              <a:tabLst/>
              <a:defRPr lang="en-US" sz="1600" b="0" i="0" smtClean="0">
                <a:solidFill>
                  <a:srgbClr val="3B6F75"/>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marL="0" marR="0" lvl="0" indent="0" algn="l" defTabSz="913716"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3B6F75"/>
                </a:solidFill>
                <a:effectLst/>
                <a:latin typeface="Arial" panose="020B0604020202020204" pitchFamily="34" charset="0"/>
              </a:rPr>
              <a:t>Lorem ipsum dolor sit </a:t>
            </a:r>
            <a:r>
              <a:rPr lang="en-US" err="1">
                <a:solidFill>
                  <a:srgbClr val="3B6F75"/>
                </a:solidFill>
                <a:effectLst/>
                <a:latin typeface="Arial" panose="020B0604020202020204" pitchFamily="34" charset="0"/>
              </a:rPr>
              <a:t>amet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consectetur</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adipiscing</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elit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Praesent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eu</a:t>
            </a:r>
            <a:r>
              <a:rPr lang="en-US">
                <a:solidFill>
                  <a:srgbClr val="3B6F75"/>
                </a:solidFill>
                <a:effectLst/>
                <a:latin typeface="Arial" panose="020B0604020202020204" pitchFamily="34" charset="0"/>
              </a:rPr>
              <a:t> ante et </a:t>
            </a:r>
            <a:r>
              <a:rPr lang="en-US" err="1">
                <a:solidFill>
                  <a:srgbClr val="3B6F75"/>
                </a:solidFill>
                <a:effectLst/>
                <a:latin typeface="Arial" panose="020B0604020202020204" pitchFamily="34" charset="0"/>
              </a:rPr>
              <a:t>lacus</a:t>
            </a:r>
            <a:r>
              <a:rPr lang="en-US">
                <a:solidFill>
                  <a:srgbClr val="3B6F75"/>
                </a:solidFill>
                <a:effectLst/>
                <a:latin typeface="Arial" panose="020B0604020202020204" pitchFamily="34" charset="0"/>
              </a:rPr>
              <a:t> fermentum </a:t>
            </a:r>
            <a:r>
              <a:rPr lang="en-US" err="1">
                <a:solidFill>
                  <a:srgbClr val="3B6F75"/>
                </a:solidFill>
                <a:effectLst/>
                <a:latin typeface="Arial" panose="020B0604020202020204" pitchFamily="34" charset="0"/>
              </a:rPr>
              <a:t>pretium</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ut</a:t>
            </a:r>
            <a:r>
              <a:rPr lang="en-US">
                <a:solidFill>
                  <a:srgbClr val="3B6F75"/>
                </a:solidFill>
                <a:effectLst/>
                <a:latin typeface="Arial" panose="020B0604020202020204" pitchFamily="34" charset="0"/>
              </a:rPr>
              <a:t> ac </a:t>
            </a:r>
            <a:r>
              <a:rPr lang="en-US" err="1">
                <a:solidFill>
                  <a:srgbClr val="3B6F75"/>
                </a:solidFill>
                <a:effectLst/>
                <a:latin typeface="Arial" panose="020B0604020202020204" pitchFamily="34" charset="0"/>
              </a:rPr>
              <a:t>leo</a:t>
            </a:r>
            <a:r>
              <a:rPr lang="en-US">
                <a:solidFill>
                  <a:srgbClr val="3B6F75"/>
                </a:solidFill>
                <a:effectLst/>
                <a:latin typeface="Arial" panose="020B0604020202020204" pitchFamily="34" charset="0"/>
              </a:rPr>
              <a:t>. Vestibulum </a:t>
            </a:r>
            <a:r>
              <a:rPr lang="en-US" err="1">
                <a:solidFill>
                  <a:srgbClr val="3B6F75"/>
                </a:solidFill>
                <a:effectLst/>
                <a:latin typeface="Arial" panose="020B0604020202020204" pitchFamily="34" charset="0"/>
              </a:rPr>
              <a:t>ut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laoreet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quam</a:t>
            </a:r>
            <a:r>
              <a:rPr lang="en-US">
                <a:solidFill>
                  <a:srgbClr val="3B6F75"/>
                </a:solidFill>
                <a:effectLst/>
                <a:latin typeface="Arial" panose="020B0604020202020204" pitchFamily="34" charset="0"/>
              </a:rPr>
              <a:t>, et </a:t>
            </a:r>
            <a:r>
              <a:rPr lang="en-US" err="1">
                <a:solidFill>
                  <a:srgbClr val="3B6F75"/>
                </a:solidFill>
                <a:effectLst/>
                <a:latin typeface="Arial" panose="020B0604020202020204" pitchFamily="34" charset="0"/>
              </a:rPr>
              <a:t>porttitor</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odio</a:t>
            </a:r>
            <a:r>
              <a:rPr lang="en-US">
                <a:solidFill>
                  <a:srgbClr val="3B6F75"/>
                </a:solidFill>
                <a:effectLst/>
                <a:latin typeface="Arial" panose="020B0604020202020204" pitchFamily="34" charset="0"/>
              </a:rPr>
              <a:t>. Nam </a:t>
            </a:r>
            <a:r>
              <a:rPr lang="en-US" err="1">
                <a:solidFill>
                  <a:srgbClr val="3B6F75"/>
                </a:solidFill>
                <a:effectLst/>
                <a:latin typeface="Arial" panose="020B0604020202020204" pitchFamily="34" charset="0"/>
              </a:rPr>
              <a:t>tristique</a:t>
            </a:r>
            <a:r>
              <a:rPr lang="en-US">
                <a:solidFill>
                  <a:srgbClr val="3B6F75"/>
                </a:solidFill>
                <a:effectLst/>
                <a:latin typeface="Arial" panose="020B0604020202020204" pitchFamily="34" charset="0"/>
              </a:rPr>
              <a:t> et </a:t>
            </a:r>
            <a:r>
              <a:rPr lang="en-US" err="1">
                <a:solidFill>
                  <a:srgbClr val="3B6F75"/>
                </a:solidFill>
                <a:effectLst/>
                <a:latin typeface="Arial" panose="020B0604020202020204" pitchFamily="34" charset="0"/>
              </a:rPr>
              <a:t>mauris</a:t>
            </a:r>
            <a:r>
              <a:rPr lang="en-US">
                <a:solidFill>
                  <a:srgbClr val="3B6F75"/>
                </a:solidFill>
                <a:effectLst/>
                <a:latin typeface="Arial" panose="020B0604020202020204" pitchFamily="34" charset="0"/>
              </a:rPr>
              <a:t> a </a:t>
            </a:r>
            <a:r>
              <a:rPr lang="en-US" err="1">
                <a:solidFill>
                  <a:srgbClr val="3B6F75"/>
                </a:solidFill>
                <a:effectLst/>
                <a:latin typeface="Arial" panose="020B0604020202020204" pitchFamily="34" charset="0"/>
              </a:rPr>
              <a:t>blandit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Etiam</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sagittis</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eleifend</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sapien</a:t>
            </a:r>
            <a:r>
              <a:rPr lang="en-US">
                <a:solidFill>
                  <a:srgbClr val="3B6F75"/>
                </a:solidFill>
                <a:effectLst/>
                <a:latin typeface="Arial" panose="020B0604020202020204" pitchFamily="34" charset="0"/>
              </a:rPr>
              <a:t>, et </a:t>
            </a:r>
            <a:r>
              <a:rPr lang="en-US" err="1">
                <a:solidFill>
                  <a:srgbClr val="3B6F75"/>
                </a:solidFill>
                <a:effectLst/>
                <a:latin typeface="Arial" panose="020B0604020202020204" pitchFamily="34" charset="0"/>
              </a:rPr>
              <a:t>efficitur</a:t>
            </a:r>
            <a:r>
              <a:rPr lang="en-US">
                <a:solidFill>
                  <a:srgbClr val="3B6F75"/>
                </a:solidFill>
                <a:effectLst/>
                <a:latin typeface="Arial" panose="020B0604020202020204" pitchFamily="34" charset="0"/>
              </a:rPr>
              <a:t> ipsum.</a:t>
            </a:r>
            <a:endParaRPr lang="en-US">
              <a:solidFill>
                <a:srgbClr val="3B6F75"/>
              </a:solidFill>
            </a:endParaRPr>
          </a:p>
        </p:txBody>
      </p:sp>
      <p:sp>
        <p:nvSpPr>
          <p:cNvPr id="12" name="Text Placeholder 7">
            <a:extLst>
              <a:ext uri="{FF2B5EF4-FFF2-40B4-BE49-F238E27FC236}">
                <a16:creationId xmlns:a16="http://schemas.microsoft.com/office/drawing/2014/main" id="{F2CAF8B0-F81B-E446-878F-460DFF0859C7}"/>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185674034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88.xml><?xml version="1.0" encoding="utf-8"?>
<p:sldLayout xmlns:a="http://schemas.openxmlformats.org/drawingml/2006/main" xmlns:r="http://schemas.openxmlformats.org/officeDocument/2006/relationships" xmlns:p="http://schemas.openxmlformats.org/presentationml/2006/main" preserve="1" userDrawn="1">
  <p:cSld name="89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4106DC-617D-2140-90BD-F1ED1F018055}"/>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rgbClr val="6D6D6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1" name="Text Placeholder 3">
            <a:extLst>
              <a:ext uri="{FF2B5EF4-FFF2-40B4-BE49-F238E27FC236}">
                <a16:creationId xmlns:a16="http://schemas.microsoft.com/office/drawing/2014/main" id="{1D7EC847-61E6-094F-B9F7-5F434BD0E1A3}"/>
              </a:ext>
            </a:extLst>
          </p:cNvPr>
          <p:cNvSpPr>
            <a:spLocks noGrp="1"/>
          </p:cNvSpPr>
          <p:nvPr>
            <p:ph type="body" sz="quarter" idx="14" hasCustomPrompt="1"/>
          </p:nvPr>
        </p:nvSpPr>
        <p:spPr>
          <a:xfrm>
            <a:off x="7075935" y="2285727"/>
            <a:ext cx="4604757" cy="2325688"/>
          </a:xfrm>
          <a:prstGeom prst="rect">
            <a:avLst/>
          </a:prstGeom>
        </p:spPr>
        <p:txBody>
          <a:bodyPr/>
          <a:lstStyle>
            <a:lvl1pPr marL="0" indent="0">
              <a:lnSpc>
                <a:spcPct val="150000"/>
              </a:lnSpc>
              <a:spcBef>
                <a:spcPts val="0"/>
              </a:spcBef>
              <a:buNone/>
              <a:defRPr lang="en-US" sz="1600" b="0" i="0" baseline="0" smtClean="0">
                <a:solidFill>
                  <a:srgbClr val="6D6D65"/>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Praesent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eu</a:t>
            </a:r>
            <a:r>
              <a:rPr lang="en-US">
                <a:solidFill>
                  <a:srgbClr val="6D6D65"/>
                </a:solidFill>
                <a:effectLst/>
                <a:latin typeface="Arial" panose="020B0604020202020204" pitchFamily="34" charset="0"/>
              </a:rPr>
              <a:t> ante et </a:t>
            </a:r>
            <a:r>
              <a:rPr lang="en-US" err="1">
                <a:solidFill>
                  <a:srgbClr val="6D6D65"/>
                </a:solidFill>
                <a:effectLst/>
                <a:latin typeface="Arial" panose="020B0604020202020204" pitchFamily="34" charset="0"/>
              </a:rPr>
              <a:t>lacus</a:t>
            </a:r>
            <a:r>
              <a:rPr lang="en-US">
                <a:solidFill>
                  <a:srgbClr val="6D6D65"/>
                </a:solidFill>
                <a:effectLst/>
                <a:latin typeface="Arial" panose="020B0604020202020204" pitchFamily="34" charset="0"/>
              </a:rPr>
              <a:t> fermentum </a:t>
            </a:r>
            <a:r>
              <a:rPr lang="en-US" err="1">
                <a:solidFill>
                  <a:srgbClr val="6D6D65"/>
                </a:solidFill>
                <a:effectLst/>
                <a:latin typeface="Arial" panose="020B0604020202020204" pitchFamily="34" charset="0"/>
              </a:rPr>
              <a:t>pretium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ut</a:t>
            </a:r>
            <a:r>
              <a:rPr lang="en-US">
                <a:solidFill>
                  <a:srgbClr val="6D6D65"/>
                </a:solidFill>
                <a:effectLst/>
                <a:latin typeface="Arial" panose="020B0604020202020204" pitchFamily="34" charset="0"/>
              </a:rPr>
              <a:t> ac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 Vestibulum </a:t>
            </a:r>
            <a:r>
              <a:rPr lang="en-US" err="1">
                <a:solidFill>
                  <a:srgbClr val="6D6D65"/>
                </a:solidFill>
                <a:effectLst/>
                <a:latin typeface="Arial" panose="020B0604020202020204" pitchFamily="34" charset="0"/>
              </a:rPr>
              <a:t>ut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laoreet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quam</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porttitor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Nam </a:t>
            </a:r>
            <a:r>
              <a:rPr lang="en-US" err="1">
                <a:solidFill>
                  <a:srgbClr val="6D6D65"/>
                </a:solidFill>
                <a:effectLst/>
                <a:latin typeface="Arial" panose="020B0604020202020204" pitchFamily="34" charset="0"/>
              </a:rPr>
              <a:t>tristique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mauris</a:t>
            </a:r>
            <a:r>
              <a:rPr lang="en-US">
                <a:solidFill>
                  <a:srgbClr val="6D6D65"/>
                </a:solidFill>
                <a:effectLst/>
                <a:latin typeface="Arial" panose="020B0604020202020204" pitchFamily="34" charset="0"/>
              </a:rPr>
              <a:t> a </a:t>
            </a:r>
            <a:r>
              <a:rPr lang="en-US" err="1">
                <a:solidFill>
                  <a:srgbClr val="6D6D65"/>
                </a:solidFill>
                <a:effectLst/>
                <a:latin typeface="Arial" panose="020B0604020202020204" pitchFamily="34" charset="0"/>
              </a:rPr>
              <a:t>blandit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Etiam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sagittis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eleifend</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efficitur</a:t>
            </a:r>
            <a:r>
              <a:rPr lang="en-US">
                <a:solidFill>
                  <a:srgbClr val="6D6D65"/>
                </a:solidFill>
                <a:effectLst/>
                <a:latin typeface="Arial" panose="020B0604020202020204" pitchFamily="34" charset="0"/>
              </a:rPr>
              <a:t> ipsum.</a:t>
            </a:r>
            <a:endParaRPr lang="en-US">
              <a:solidFill>
                <a:srgbClr val="6D6D65"/>
              </a:solidFill>
            </a:endParaRPr>
          </a:p>
        </p:txBody>
      </p:sp>
      <p:pic>
        <p:nvPicPr>
          <p:cNvPr id="12" name="Picture 11">
            <a:extLst>
              <a:ext uri="{FF2B5EF4-FFF2-40B4-BE49-F238E27FC236}">
                <a16:creationId xmlns:a16="http://schemas.microsoft.com/office/drawing/2014/main" id="{D9756791-4784-DA42-AED4-F44C4276432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7292"/>
            <a:ext cx="453347" cy="160020"/>
          </a:xfrm>
          <a:prstGeom prst="rect">
            <a:avLst/>
          </a:prstGeom>
        </p:spPr>
      </p:pic>
      <p:sp>
        <p:nvSpPr>
          <p:cNvPr id="8" name="Text Placeholder 7">
            <a:extLst>
              <a:ext uri="{FF2B5EF4-FFF2-40B4-BE49-F238E27FC236}">
                <a16:creationId xmlns:a16="http://schemas.microsoft.com/office/drawing/2014/main" id="{C228BFF0-8480-F04D-8F95-A83BAE624D0F}"/>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424683322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89.xml><?xml version="1.0" encoding="utf-8"?>
<p:sldLayout xmlns:a="http://schemas.openxmlformats.org/drawingml/2006/main" xmlns:r="http://schemas.openxmlformats.org/officeDocument/2006/relationships" xmlns:p="http://schemas.openxmlformats.org/presentationml/2006/main" preserve="1" userDrawn="1">
  <p:cSld name="90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096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8"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79" cy="2144059"/>
          </a:xfrm>
          <a:prstGeom prst="rect">
            <a:avLst/>
          </a:prstGeom>
        </p:spPr>
        <p:txBody>
          <a:bodyPr>
            <a:normAutofit/>
          </a:bodyPr>
          <a:lstStyle>
            <a:lvl1pPr marL="0" indent="0">
              <a:lnSpc>
                <a:spcPct val="150000"/>
              </a:lnSpc>
              <a:spcBef>
                <a:spcPts val="0"/>
              </a:spcBef>
              <a:buNone/>
              <a:defRPr sz="1200" b="0" i="0">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79" cy="2144059"/>
          </a:xfrm>
          <a:prstGeom prst="rect">
            <a:avLst/>
          </a:prstGeom>
        </p:spPr>
        <p:txBody>
          <a:bodyPr>
            <a:normAutofit/>
          </a:bodyPr>
          <a:lstStyle>
            <a:lvl1pPr marL="0" indent="0">
              <a:lnSpc>
                <a:spcPct val="150000"/>
              </a:lnSpc>
              <a:spcBef>
                <a:spcPts val="0"/>
              </a:spcBef>
              <a:buNone/>
              <a:defRPr sz="1200" b="0" i="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9" name="Text Placeholder 7">
            <a:extLst>
              <a:ext uri="{FF2B5EF4-FFF2-40B4-BE49-F238E27FC236}">
                <a16:creationId xmlns:a16="http://schemas.microsoft.com/office/drawing/2014/main" id="{EBE4D06D-2757-3043-9E35-A35EEB3977EE}"/>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31557390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401111-A34D-80B1-0B36-33F1E8C5CD91}"/>
              </a:ext>
            </a:extLst>
          </p:cNvPr>
          <p:cNvSpPr>
            <a:spLocks noGrp="1"/>
          </p:cNvSpPr>
          <p:nvPr>
            <p:ph type="title"/>
          </p:nvPr>
        </p:nvSpPr>
        <p:spPr/>
        <p:txBody>
          <a:bodyPr/>
          <a:lstStyle/>
          <a:p>
            <a:r>
              <a:rPr lang="pl-PL"/>
              <a:t>Kliknij, aby edytować styl</a:t>
            </a:r>
            <a:endParaRPr lang="en-US"/>
          </a:p>
        </p:txBody>
      </p:sp>
      <p:sp>
        <p:nvSpPr>
          <p:cNvPr id="3" name="Symbol zastępczy daty 2">
            <a:extLst>
              <a:ext uri="{FF2B5EF4-FFF2-40B4-BE49-F238E27FC236}">
                <a16:creationId xmlns:a16="http://schemas.microsoft.com/office/drawing/2014/main" id="{38B6CFB9-FBDC-BB9F-65E1-98FB1C662495}"/>
              </a:ext>
            </a:extLst>
          </p:cNvPr>
          <p:cNvSpPr>
            <a:spLocks noGrp="1"/>
          </p:cNvSpPr>
          <p:nvPr>
            <p:ph type="dt" sz="half" idx="10"/>
          </p:nvPr>
        </p:nvSpPr>
        <p:spPr/>
        <p:txBody>
          <a:bodyPr/>
          <a:lstStyle/>
          <a:p>
            <a:fld id="{F31EF350-4114-4794-BEC1-F9CFB8A11F7E}" type="datetimeFigureOut">
              <a:rPr lang="en-US" smtClean="0"/>
              <a:t>6/12/2024</a:t>
            </a:fld>
            <a:endParaRPr lang="en-US"/>
          </a:p>
        </p:txBody>
      </p:sp>
      <p:sp>
        <p:nvSpPr>
          <p:cNvPr id="4" name="Symbol zastępczy stopki 3">
            <a:extLst>
              <a:ext uri="{FF2B5EF4-FFF2-40B4-BE49-F238E27FC236}">
                <a16:creationId xmlns:a16="http://schemas.microsoft.com/office/drawing/2014/main" id="{8E316375-76DB-F916-773F-10F354C2B64E}"/>
              </a:ext>
            </a:extLst>
          </p:cNvPr>
          <p:cNvSpPr>
            <a:spLocks noGrp="1"/>
          </p:cNvSpPr>
          <p:nvPr>
            <p:ph type="ftr" sz="quarter" idx="11"/>
          </p:nvPr>
        </p:nvSpPr>
        <p:spPr/>
        <p:txBody>
          <a:bodyPr/>
          <a:lstStyle/>
          <a:p>
            <a:endParaRPr lang="en-US"/>
          </a:p>
        </p:txBody>
      </p:sp>
      <p:sp>
        <p:nvSpPr>
          <p:cNvPr id="5" name="Symbol zastępczy numeru slajdu 4">
            <a:extLst>
              <a:ext uri="{FF2B5EF4-FFF2-40B4-BE49-F238E27FC236}">
                <a16:creationId xmlns:a16="http://schemas.microsoft.com/office/drawing/2014/main" id="{44A82741-CFA3-C30A-DD3E-A526A18C9AC1}"/>
              </a:ext>
            </a:extLst>
          </p:cNvPr>
          <p:cNvSpPr>
            <a:spLocks noGrp="1"/>
          </p:cNvSpPr>
          <p:nvPr>
            <p:ph type="sldNum" sz="quarter" idx="12"/>
          </p:nvPr>
        </p:nvSpPr>
        <p:spPr/>
        <p:txBody>
          <a:bodyPr/>
          <a:lstStyle/>
          <a:p>
            <a:fld id="{78D2C17C-A973-439B-9A8D-FB1E118D2CBB}" type="slidenum">
              <a:rPr lang="en-US" smtClean="0"/>
              <a:t>‹#›</a:t>
            </a:fld>
            <a:endParaRPr lang="en-US"/>
          </a:p>
        </p:txBody>
      </p:sp>
    </p:spTree>
    <p:extLst>
      <p:ext uri="{BB962C8B-B14F-4D97-AF65-F5344CB8AC3E}">
        <p14:creationId xmlns:p14="http://schemas.microsoft.com/office/powerpoint/2010/main" val="2740510804"/>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preserve="1" userDrawn="1">
  <p:cSld name="91_Custom Layou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641F7AD-2C2F-F14B-94BD-3826AE2FD752}"/>
              </a:ext>
            </a:extLst>
          </p:cNvPr>
          <p:cNvSpPr/>
          <p:nvPr userDrawn="1"/>
        </p:nvSpPr>
        <p:spPr>
          <a:xfrm>
            <a:off x="0" y="0"/>
            <a:ext cx="6096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8"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79" cy="2144059"/>
          </a:xfrm>
          <a:prstGeom prst="rect">
            <a:avLst/>
          </a:prstGeom>
        </p:spPr>
        <p:txBody>
          <a:bodyPr>
            <a:normAutofit/>
          </a:bodyPr>
          <a:lstStyle>
            <a:lvl1pPr marL="0" indent="0">
              <a:lnSpc>
                <a:spcPct val="150000"/>
              </a:lnSpc>
              <a:spcBef>
                <a:spcPts val="0"/>
              </a:spcBef>
              <a:buNone/>
              <a:defRPr sz="1200" b="0" i="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79" cy="2144059"/>
          </a:xfrm>
          <a:prstGeom prst="rect">
            <a:avLst/>
          </a:prstGeom>
        </p:spPr>
        <p:txBody>
          <a:bodyPr>
            <a:normAutofit/>
          </a:bodyPr>
          <a:lstStyle>
            <a:lvl1pPr marL="0" indent="0">
              <a:lnSpc>
                <a:spcPct val="150000"/>
              </a:lnSpc>
              <a:spcBef>
                <a:spcPts val="0"/>
              </a:spcBef>
              <a:buNone/>
              <a:defRPr sz="1200" b="0" i="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0" name="Picture 9">
            <a:extLst>
              <a:ext uri="{FF2B5EF4-FFF2-40B4-BE49-F238E27FC236}">
                <a16:creationId xmlns:a16="http://schemas.microsoft.com/office/drawing/2014/main" id="{3E658F96-AD3F-EE4B-88E2-7AEDF06EDE06}"/>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11" name="Text Placeholder 7">
            <a:extLst>
              <a:ext uri="{FF2B5EF4-FFF2-40B4-BE49-F238E27FC236}">
                <a16:creationId xmlns:a16="http://schemas.microsoft.com/office/drawing/2014/main" id="{EA070877-F87B-8947-A2B1-CDA33CE6DA8F}"/>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167486539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91.xml><?xml version="1.0" encoding="utf-8"?>
<p:sldLayout xmlns:a="http://schemas.openxmlformats.org/drawingml/2006/main" xmlns:r="http://schemas.openxmlformats.org/officeDocument/2006/relationships" xmlns:p="http://schemas.openxmlformats.org/presentationml/2006/main" preserve="1" userDrawn="1">
  <p:cSld name="92_Custom Layou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CAC47A8-F4E9-3747-82A8-FDD88BBDEDCE}"/>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8" b="1">
                <a:solidFill>
                  <a:srgbClr val="884548"/>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884548"/>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79" cy="2144059"/>
          </a:xfrm>
          <a:prstGeom prst="rect">
            <a:avLst/>
          </a:prstGeom>
        </p:spPr>
        <p:txBody>
          <a:bodyPr>
            <a:normAutofit/>
          </a:bodyPr>
          <a:lstStyle>
            <a:lvl1pPr marL="0" indent="0">
              <a:lnSpc>
                <a:spcPct val="150000"/>
              </a:lnSpc>
              <a:spcBef>
                <a:spcPts val="0"/>
              </a:spcBef>
              <a:buNone/>
              <a:defRPr sz="1200" b="0" i="0">
                <a:solidFill>
                  <a:srgbClr val="884548"/>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79" cy="2144059"/>
          </a:xfrm>
          <a:prstGeom prst="rect">
            <a:avLst/>
          </a:prstGeom>
        </p:spPr>
        <p:txBody>
          <a:bodyPr>
            <a:normAutofit/>
          </a:bodyPr>
          <a:lstStyle>
            <a:lvl1pPr marL="0" indent="0">
              <a:lnSpc>
                <a:spcPct val="150000"/>
              </a:lnSpc>
              <a:spcBef>
                <a:spcPts val="0"/>
              </a:spcBef>
              <a:buNone/>
              <a:defRPr sz="1200" b="0" i="0">
                <a:solidFill>
                  <a:srgbClr val="884548"/>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9" name="Text Placeholder 7">
            <a:extLst>
              <a:ext uri="{FF2B5EF4-FFF2-40B4-BE49-F238E27FC236}">
                <a16:creationId xmlns:a16="http://schemas.microsoft.com/office/drawing/2014/main" id="{82F3A011-C898-3D44-97DF-C5EEC1817888}"/>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pic>
        <p:nvPicPr>
          <p:cNvPr id="10" name="Picture 9">
            <a:extLst>
              <a:ext uri="{FF2B5EF4-FFF2-40B4-BE49-F238E27FC236}">
                <a16:creationId xmlns:a16="http://schemas.microsoft.com/office/drawing/2014/main" id="{E6026E13-E7A6-674E-BB39-B9DC60C43BC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195593900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92.xml><?xml version="1.0" encoding="utf-8"?>
<p:sldLayout xmlns:a="http://schemas.openxmlformats.org/drawingml/2006/main" xmlns:r="http://schemas.openxmlformats.org/officeDocument/2006/relationships" xmlns:p="http://schemas.openxmlformats.org/presentationml/2006/main" preserve="1" userDrawn="1">
  <p:cSld name="93_Custom Layou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65C3F69-49AB-ED43-88E1-9E12383B7632}"/>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8" b="1">
                <a:solidFill>
                  <a:srgbClr val="AE785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AE785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79" cy="2144059"/>
          </a:xfrm>
          <a:prstGeom prst="rect">
            <a:avLst/>
          </a:prstGeom>
        </p:spPr>
        <p:txBody>
          <a:bodyPr>
            <a:normAutofit/>
          </a:bodyPr>
          <a:lstStyle>
            <a:lvl1pPr marL="0" indent="0">
              <a:lnSpc>
                <a:spcPct val="150000"/>
              </a:lnSpc>
              <a:spcBef>
                <a:spcPts val="0"/>
              </a:spcBef>
              <a:buNone/>
              <a:defRPr sz="1200" b="0" i="0">
                <a:solidFill>
                  <a:srgbClr val="AE785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79" cy="2144059"/>
          </a:xfrm>
          <a:prstGeom prst="rect">
            <a:avLst/>
          </a:prstGeom>
        </p:spPr>
        <p:txBody>
          <a:bodyPr>
            <a:normAutofit/>
          </a:bodyPr>
          <a:lstStyle>
            <a:lvl1pPr marL="0" indent="0">
              <a:lnSpc>
                <a:spcPct val="150000"/>
              </a:lnSpc>
              <a:spcBef>
                <a:spcPts val="0"/>
              </a:spcBef>
              <a:buNone/>
              <a:defRPr sz="1200" b="0" i="0">
                <a:solidFill>
                  <a:srgbClr val="AE785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0" name="Text Placeholder 7">
            <a:extLst>
              <a:ext uri="{FF2B5EF4-FFF2-40B4-BE49-F238E27FC236}">
                <a16:creationId xmlns:a16="http://schemas.microsoft.com/office/drawing/2014/main" id="{87018D25-6269-6F40-92E4-31746817C212}"/>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pic>
        <p:nvPicPr>
          <p:cNvPr id="11" name="Picture 10">
            <a:extLst>
              <a:ext uri="{FF2B5EF4-FFF2-40B4-BE49-F238E27FC236}">
                <a16:creationId xmlns:a16="http://schemas.microsoft.com/office/drawing/2014/main" id="{F8B99C79-30F7-5E4D-92C9-0ECA8C3EBCC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66869021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93.xml><?xml version="1.0" encoding="utf-8"?>
<p:sldLayout xmlns:a="http://schemas.openxmlformats.org/drawingml/2006/main" xmlns:r="http://schemas.openxmlformats.org/officeDocument/2006/relationships" xmlns:p="http://schemas.openxmlformats.org/presentationml/2006/main" preserve="1" userDrawn="1">
  <p:cSld name="94_Custom Layou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CB579D09-22DB-3C48-8F98-D66AC414CAFC}"/>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8" b="1">
                <a:solidFill>
                  <a:srgbClr val="7E824A"/>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7E824A"/>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79" cy="2144059"/>
          </a:xfrm>
          <a:prstGeom prst="rect">
            <a:avLst/>
          </a:prstGeom>
        </p:spPr>
        <p:txBody>
          <a:bodyPr>
            <a:normAutofit/>
          </a:bodyPr>
          <a:lstStyle>
            <a:lvl1pPr marL="0" indent="0">
              <a:lnSpc>
                <a:spcPct val="150000"/>
              </a:lnSpc>
              <a:spcBef>
                <a:spcPts val="0"/>
              </a:spcBef>
              <a:buNone/>
              <a:defRPr sz="1200" b="0" i="0">
                <a:solidFill>
                  <a:srgbClr val="7E824A"/>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79" cy="2144059"/>
          </a:xfrm>
          <a:prstGeom prst="rect">
            <a:avLst/>
          </a:prstGeom>
        </p:spPr>
        <p:txBody>
          <a:bodyPr>
            <a:normAutofit/>
          </a:bodyPr>
          <a:lstStyle>
            <a:lvl1pPr marL="0" indent="0">
              <a:lnSpc>
                <a:spcPct val="150000"/>
              </a:lnSpc>
              <a:spcBef>
                <a:spcPts val="0"/>
              </a:spcBef>
              <a:buNone/>
              <a:defRPr sz="1200" b="0" i="0">
                <a:solidFill>
                  <a:srgbClr val="7E824A"/>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9" name="Text Placeholder 7">
            <a:extLst>
              <a:ext uri="{FF2B5EF4-FFF2-40B4-BE49-F238E27FC236}">
                <a16:creationId xmlns:a16="http://schemas.microsoft.com/office/drawing/2014/main" id="{B41EC87B-91FD-C04A-B090-21794F7B3A29}"/>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pic>
        <p:nvPicPr>
          <p:cNvPr id="10" name="Picture 9">
            <a:extLst>
              <a:ext uri="{FF2B5EF4-FFF2-40B4-BE49-F238E27FC236}">
                <a16:creationId xmlns:a16="http://schemas.microsoft.com/office/drawing/2014/main" id="{0B060373-D002-6441-AF43-A193D8C7E1C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360000633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94.xml><?xml version="1.0" encoding="utf-8"?>
<p:sldLayout xmlns:a="http://schemas.openxmlformats.org/drawingml/2006/main" xmlns:r="http://schemas.openxmlformats.org/officeDocument/2006/relationships" xmlns:p="http://schemas.openxmlformats.org/presentationml/2006/main" preserve="1" userDrawn="1">
  <p:cSld name="95_Custom Layou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1D180F-CE32-9C4C-9B42-09D2F647036B}"/>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latin typeface="GT Walsheim Pro" panose="00000500000000000000" pitchFamily="50" charset="0"/>
            </a:endParaRPr>
          </a:p>
        </p:txBody>
      </p:sp>
      <p:pic>
        <p:nvPicPr>
          <p:cNvPr id="12" name="Picture 11">
            <a:extLst>
              <a:ext uri="{FF2B5EF4-FFF2-40B4-BE49-F238E27FC236}">
                <a16:creationId xmlns:a16="http://schemas.microsoft.com/office/drawing/2014/main" id="{13A76033-27D9-3142-91FC-97A4E7619EB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8" b="1">
                <a:solidFill>
                  <a:srgbClr val="45797E"/>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45797E"/>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79" cy="2144059"/>
          </a:xfrm>
          <a:prstGeom prst="rect">
            <a:avLst/>
          </a:prstGeom>
        </p:spPr>
        <p:txBody>
          <a:bodyPr>
            <a:normAutofit/>
          </a:bodyPr>
          <a:lstStyle>
            <a:lvl1pPr marL="0" indent="0">
              <a:lnSpc>
                <a:spcPct val="150000"/>
              </a:lnSpc>
              <a:spcBef>
                <a:spcPts val="0"/>
              </a:spcBef>
              <a:buNone/>
              <a:defRPr sz="1200" b="0" i="0">
                <a:solidFill>
                  <a:srgbClr val="45797E"/>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79" cy="2144059"/>
          </a:xfrm>
          <a:prstGeom prst="rect">
            <a:avLst/>
          </a:prstGeom>
        </p:spPr>
        <p:txBody>
          <a:bodyPr>
            <a:normAutofit/>
          </a:bodyPr>
          <a:lstStyle>
            <a:lvl1pPr marL="0" indent="0">
              <a:lnSpc>
                <a:spcPct val="150000"/>
              </a:lnSpc>
              <a:spcBef>
                <a:spcPts val="0"/>
              </a:spcBef>
              <a:buNone/>
              <a:defRPr sz="1200" b="0" i="0">
                <a:solidFill>
                  <a:srgbClr val="45797E"/>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0" name="Text Placeholder 7">
            <a:extLst>
              <a:ext uri="{FF2B5EF4-FFF2-40B4-BE49-F238E27FC236}">
                <a16:creationId xmlns:a16="http://schemas.microsoft.com/office/drawing/2014/main" id="{A335D1D7-8B06-0347-88E5-E86D6744831C}"/>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71733435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95.xml><?xml version="1.0" encoding="utf-8"?>
<p:sldLayout xmlns:a="http://schemas.openxmlformats.org/drawingml/2006/main" xmlns:r="http://schemas.openxmlformats.org/officeDocument/2006/relationships" xmlns:p="http://schemas.openxmlformats.org/presentationml/2006/main" preserve="1" userDrawn="1">
  <p:cSld name="96_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ED39DDA-4490-3B46-A750-FFC1FDA7AD43}"/>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8" b="1">
                <a:solidFill>
                  <a:srgbClr val="6D6D6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6D6D6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79" cy="2144059"/>
          </a:xfrm>
          <a:prstGeom prst="rect">
            <a:avLst/>
          </a:prstGeom>
        </p:spPr>
        <p:txBody>
          <a:bodyPr>
            <a:normAutofit/>
          </a:bodyPr>
          <a:lstStyle>
            <a:lvl1pPr marL="0" indent="0">
              <a:lnSpc>
                <a:spcPct val="150000"/>
              </a:lnSpc>
              <a:spcBef>
                <a:spcPts val="0"/>
              </a:spcBef>
              <a:buNone/>
              <a:defRPr sz="1200" b="0" i="0">
                <a:solidFill>
                  <a:srgbClr val="6D6D6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79" cy="2144059"/>
          </a:xfrm>
          <a:prstGeom prst="rect">
            <a:avLst/>
          </a:prstGeom>
        </p:spPr>
        <p:txBody>
          <a:bodyPr>
            <a:normAutofit/>
          </a:bodyPr>
          <a:lstStyle>
            <a:lvl1pPr marL="0" indent="0">
              <a:lnSpc>
                <a:spcPct val="150000"/>
              </a:lnSpc>
              <a:spcBef>
                <a:spcPts val="0"/>
              </a:spcBef>
              <a:buNone/>
              <a:defRPr sz="1200" b="0" i="0">
                <a:solidFill>
                  <a:srgbClr val="6D6D6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1" name="Picture 10">
            <a:extLst>
              <a:ext uri="{FF2B5EF4-FFF2-40B4-BE49-F238E27FC236}">
                <a16:creationId xmlns:a16="http://schemas.microsoft.com/office/drawing/2014/main" id="{6F4B7F45-F038-524C-AF3B-B9A2A7A33BB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7292"/>
            <a:ext cx="453347" cy="160020"/>
          </a:xfrm>
          <a:prstGeom prst="rect">
            <a:avLst/>
          </a:prstGeom>
        </p:spPr>
      </p:pic>
      <p:sp>
        <p:nvSpPr>
          <p:cNvPr id="9" name="Text Placeholder 7">
            <a:extLst>
              <a:ext uri="{FF2B5EF4-FFF2-40B4-BE49-F238E27FC236}">
                <a16:creationId xmlns:a16="http://schemas.microsoft.com/office/drawing/2014/main" id="{295E842E-96FA-3941-8C8C-496AD24C754D}"/>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302562268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96.xml><?xml version="1.0" encoding="utf-8"?>
<p:sldLayout xmlns:a="http://schemas.openxmlformats.org/drawingml/2006/main" xmlns:r="http://schemas.openxmlformats.org/officeDocument/2006/relationships" xmlns:p="http://schemas.openxmlformats.org/presentationml/2006/main" preserve="1" userDrawn="1">
  <p:cSld name="97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096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4"/>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3" name="Text Placeholder 7">
            <a:extLst>
              <a:ext uri="{FF2B5EF4-FFF2-40B4-BE49-F238E27FC236}">
                <a16:creationId xmlns:a16="http://schemas.microsoft.com/office/drawing/2014/main" id="{1381255E-508E-8D4F-8DF0-2FDEEC1BF570}"/>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10200351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userDrawn="1">
  <p:cSld name="98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00352591-9B70-064B-9725-EEC9A9F0610C}"/>
              </a:ext>
            </a:extLst>
          </p:cNvPr>
          <p:cNvSpPr/>
          <p:nvPr userDrawn="1"/>
        </p:nvSpPr>
        <p:spPr>
          <a:xfrm>
            <a:off x="0" y="0"/>
            <a:ext cx="6096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4"/>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pic>
        <p:nvPicPr>
          <p:cNvPr id="14" name="Picture 13">
            <a:extLst>
              <a:ext uri="{FF2B5EF4-FFF2-40B4-BE49-F238E27FC236}">
                <a16:creationId xmlns:a16="http://schemas.microsoft.com/office/drawing/2014/main" id="{C1D519F4-010A-A544-BE2A-6C0074F63BA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5" name="Picture 14">
            <a:extLst>
              <a:ext uri="{FF2B5EF4-FFF2-40B4-BE49-F238E27FC236}">
                <a16:creationId xmlns:a16="http://schemas.microsoft.com/office/drawing/2014/main" id="{A76AAB51-8F16-F949-B58D-671414FF1146}"/>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16" name="Text Placeholder 7">
            <a:extLst>
              <a:ext uri="{FF2B5EF4-FFF2-40B4-BE49-F238E27FC236}">
                <a16:creationId xmlns:a16="http://schemas.microsoft.com/office/drawing/2014/main" id="{19F0FBC7-169F-0844-A6CA-C2BB8B0399BD}"/>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129018493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98.xml><?xml version="1.0" encoding="utf-8"?>
<p:sldLayout xmlns:a="http://schemas.openxmlformats.org/drawingml/2006/main" xmlns:r="http://schemas.openxmlformats.org/officeDocument/2006/relationships" xmlns:p="http://schemas.openxmlformats.org/presentationml/2006/main" preserve="1" userDrawn="1">
  <p:cSld name="99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F40D253C-0215-E549-AC1D-BB0244024FB5}"/>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latin typeface="GT Walsheim Pro" panose="00000500000000000000" pitchFamily="50" charset="0"/>
            </a:endParaRPr>
          </a:p>
        </p:txBody>
      </p:sp>
      <p:pic>
        <p:nvPicPr>
          <p:cNvPr id="14" name="Picture 13">
            <a:extLst>
              <a:ext uri="{FF2B5EF4-FFF2-40B4-BE49-F238E27FC236}">
                <a16:creationId xmlns:a16="http://schemas.microsoft.com/office/drawing/2014/main" id="{1B5CEE6A-D2C9-8444-96EA-7D1B1F3D3D3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rgbClr val="884548"/>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solidFill>
                  <a:srgbClr val="884548"/>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884548"/>
                </a:solidFill>
                <a:effectLst/>
                <a:latin typeface="Arial" panose="020B0604020202020204" pitchFamily="34" charset="0"/>
              </a:rPr>
              <a:t>Lorem ipsum dolor sit </a:t>
            </a:r>
            <a:r>
              <a:rPr lang="en-US" err="1">
                <a:solidFill>
                  <a:srgbClr val="884548"/>
                </a:solidFill>
                <a:effectLst/>
                <a:latin typeface="Arial" panose="020B0604020202020204" pitchFamily="34" charset="0"/>
              </a:rPr>
              <a:t>amet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consectetur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adipiscing</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elit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at </a:t>
            </a:r>
            <a:r>
              <a:rPr lang="en-US" err="1">
                <a:solidFill>
                  <a:srgbClr val="884548"/>
                </a:solidFill>
                <a:effectLst/>
                <a:latin typeface="Arial" panose="020B0604020202020204" pitchFamily="34" charset="0"/>
              </a:rPr>
              <a:t>nibh</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dignissim</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consequat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felis</a:t>
            </a:r>
            <a:r>
              <a:rPr lang="en-US">
                <a:solidFill>
                  <a:srgbClr val="884548"/>
                </a:solidFill>
                <a:effectLst/>
                <a:latin typeface="Arial" panose="020B0604020202020204" pitchFamily="34" charset="0"/>
              </a:rPr>
              <a:t> vitae, </a:t>
            </a:r>
            <a:r>
              <a:rPr lang="en-US" err="1">
                <a:solidFill>
                  <a:srgbClr val="884548"/>
                </a:solidFill>
                <a:effectLst/>
                <a:latin typeface="Arial" panose="020B0604020202020204" pitchFamily="34" charset="0"/>
              </a:rPr>
              <a:t>tincidunt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purus</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sapien</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tempor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volutpat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odio</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eget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congue</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leo</a:t>
            </a:r>
            <a:r>
              <a:rPr lang="en-US">
                <a:solidFill>
                  <a:srgbClr val="884548"/>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884548"/>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solidFill>
                  <a:srgbClr val="884548"/>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884548"/>
                </a:solidFill>
                <a:effectLst/>
                <a:latin typeface="Arial" panose="020B0604020202020204" pitchFamily="34" charset="0"/>
              </a:rPr>
              <a:t>Lorem ipsum dolor sit </a:t>
            </a:r>
            <a:r>
              <a:rPr lang="en-US" err="1">
                <a:solidFill>
                  <a:srgbClr val="884548"/>
                </a:solidFill>
                <a:effectLst/>
                <a:latin typeface="Arial" panose="020B0604020202020204" pitchFamily="34" charset="0"/>
              </a:rPr>
              <a:t>amet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consectetur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adipiscing</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elit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at </a:t>
            </a:r>
            <a:r>
              <a:rPr lang="en-US" err="1">
                <a:solidFill>
                  <a:srgbClr val="884548"/>
                </a:solidFill>
                <a:effectLst/>
                <a:latin typeface="Arial" panose="020B0604020202020204" pitchFamily="34" charset="0"/>
              </a:rPr>
              <a:t>nibh</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dignissim</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consequat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felis</a:t>
            </a:r>
            <a:r>
              <a:rPr lang="en-US">
                <a:solidFill>
                  <a:srgbClr val="884548"/>
                </a:solidFill>
                <a:effectLst/>
                <a:latin typeface="Arial" panose="020B0604020202020204" pitchFamily="34" charset="0"/>
              </a:rPr>
              <a:t> vitae, </a:t>
            </a:r>
            <a:r>
              <a:rPr lang="en-US" err="1">
                <a:solidFill>
                  <a:srgbClr val="884548"/>
                </a:solidFill>
                <a:effectLst/>
                <a:latin typeface="Arial" panose="020B0604020202020204" pitchFamily="34" charset="0"/>
              </a:rPr>
              <a:t>tincidunt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purus</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sapien</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tempor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volutpat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odio</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eget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congue</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leo</a:t>
            </a:r>
            <a:r>
              <a:rPr lang="en-US">
                <a:solidFill>
                  <a:srgbClr val="884548"/>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indent="0">
              <a:buNone/>
              <a:defRPr sz="2400" b="1">
                <a:solidFill>
                  <a:srgbClr val="884548"/>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4"/>
            <a:ext cx="4604757" cy="946205"/>
          </a:xfrm>
          <a:prstGeom prst="rect">
            <a:avLst/>
          </a:prstGeom>
        </p:spPr>
        <p:txBody>
          <a:bodyPr>
            <a:normAutofit/>
          </a:bodyPr>
          <a:lstStyle>
            <a:lvl1pPr marL="0" indent="0">
              <a:lnSpc>
                <a:spcPct val="150000"/>
              </a:lnSpc>
              <a:spcBef>
                <a:spcPts val="0"/>
              </a:spcBef>
              <a:buNone/>
              <a:defRPr lang="en-US" sz="1200" b="0" i="0" smtClean="0">
                <a:solidFill>
                  <a:srgbClr val="884548"/>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884548"/>
                </a:solidFill>
                <a:effectLst/>
                <a:latin typeface="Arial" panose="020B0604020202020204" pitchFamily="34" charset="0"/>
              </a:rPr>
              <a:t>Lorem ipsum dolor sit </a:t>
            </a:r>
            <a:r>
              <a:rPr lang="en-US" err="1">
                <a:solidFill>
                  <a:srgbClr val="884548"/>
                </a:solidFill>
                <a:effectLst/>
                <a:latin typeface="Arial" panose="020B0604020202020204" pitchFamily="34" charset="0"/>
              </a:rPr>
              <a:t>amet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consectetur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adipiscing</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elit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at </a:t>
            </a:r>
            <a:r>
              <a:rPr lang="en-US" err="1">
                <a:solidFill>
                  <a:srgbClr val="884548"/>
                </a:solidFill>
                <a:effectLst/>
                <a:latin typeface="Arial" panose="020B0604020202020204" pitchFamily="34" charset="0"/>
              </a:rPr>
              <a:t>nibh</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dignissim</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consequat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felis</a:t>
            </a:r>
            <a:r>
              <a:rPr lang="en-US">
                <a:solidFill>
                  <a:srgbClr val="884548"/>
                </a:solidFill>
                <a:effectLst/>
                <a:latin typeface="Arial" panose="020B0604020202020204" pitchFamily="34" charset="0"/>
              </a:rPr>
              <a:t> vitae, </a:t>
            </a:r>
            <a:r>
              <a:rPr lang="en-US" err="1">
                <a:solidFill>
                  <a:srgbClr val="884548"/>
                </a:solidFill>
                <a:effectLst/>
                <a:latin typeface="Arial" panose="020B0604020202020204" pitchFamily="34" charset="0"/>
              </a:rPr>
              <a:t>tincidunt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purus</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sapien</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tempor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volutpat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odio</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eget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congue</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leo</a:t>
            </a:r>
            <a:r>
              <a:rPr lang="en-US">
                <a:solidFill>
                  <a:srgbClr val="884548"/>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884548"/>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5" name="Text Placeholder 7">
            <a:extLst>
              <a:ext uri="{FF2B5EF4-FFF2-40B4-BE49-F238E27FC236}">
                <a16:creationId xmlns:a16="http://schemas.microsoft.com/office/drawing/2014/main" id="{B97082AC-13A2-1A4D-B63A-EF5BA3FC2DA2}"/>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236033542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99.xml><?xml version="1.0" encoding="utf-8"?>
<p:sldLayout xmlns:a="http://schemas.openxmlformats.org/drawingml/2006/main" xmlns:r="http://schemas.openxmlformats.org/officeDocument/2006/relationships" xmlns:p="http://schemas.openxmlformats.org/presentationml/2006/main" preserve="1" userDrawn="1">
  <p:cSld name="100_Custom Layout">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7031058A-B73F-C649-B815-FF14860B276E}"/>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latin typeface="GT Walsheim Pro" panose="00000500000000000000" pitchFamily="50" charset="0"/>
            </a:endParaRPr>
          </a:p>
        </p:txBody>
      </p:sp>
      <p:pic>
        <p:nvPicPr>
          <p:cNvPr id="16" name="Picture 15">
            <a:extLst>
              <a:ext uri="{FF2B5EF4-FFF2-40B4-BE49-F238E27FC236}">
                <a16:creationId xmlns:a16="http://schemas.microsoft.com/office/drawing/2014/main" id="{D04AAC39-555D-B040-9164-C0AA7E6078B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rgbClr val="AE785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solidFill>
                  <a:srgbClr val="AE7857"/>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AE7857"/>
                </a:solidFill>
                <a:effectLst/>
                <a:latin typeface="Arial" panose="020B0604020202020204" pitchFamily="34" charset="0"/>
              </a:rPr>
              <a:t>Lorem ipsum dolor sit </a:t>
            </a:r>
            <a:r>
              <a:rPr lang="en-US" err="1">
                <a:solidFill>
                  <a:srgbClr val="AE7857"/>
                </a:solidFill>
                <a:effectLst/>
                <a:latin typeface="Arial" panose="020B0604020202020204" pitchFamily="34" charset="0"/>
              </a:rPr>
              <a:t>amet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consectetur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adipiscing</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elit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at </a:t>
            </a:r>
            <a:r>
              <a:rPr lang="en-US" err="1">
                <a:solidFill>
                  <a:srgbClr val="AE7857"/>
                </a:solidFill>
                <a:effectLst/>
                <a:latin typeface="Arial" panose="020B0604020202020204" pitchFamily="34" charset="0"/>
              </a:rPr>
              <a:t>nibh</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dignissim</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consequat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felis</a:t>
            </a:r>
            <a:r>
              <a:rPr lang="en-US">
                <a:solidFill>
                  <a:srgbClr val="AE7857"/>
                </a:solidFill>
                <a:effectLst/>
                <a:latin typeface="Arial" panose="020B0604020202020204" pitchFamily="34" charset="0"/>
              </a:rPr>
              <a:t> vitae, </a:t>
            </a:r>
            <a:r>
              <a:rPr lang="en-US" err="1">
                <a:solidFill>
                  <a:srgbClr val="AE7857"/>
                </a:solidFill>
                <a:effectLst/>
                <a:latin typeface="Arial" panose="020B0604020202020204" pitchFamily="34" charset="0"/>
              </a:rPr>
              <a:t>tincidunt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purus</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sapien</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tempor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volutpat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odio</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eget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congue</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leo</a:t>
            </a:r>
            <a:r>
              <a:rPr lang="en-US">
                <a:solidFill>
                  <a:srgbClr val="AE7857"/>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AE785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solidFill>
                  <a:srgbClr val="AE7857"/>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AE7857"/>
                </a:solidFill>
                <a:effectLst/>
                <a:latin typeface="Arial" panose="020B0604020202020204" pitchFamily="34" charset="0"/>
              </a:rPr>
              <a:t>Lorem ipsum dolor sit </a:t>
            </a:r>
            <a:r>
              <a:rPr lang="en-US" err="1">
                <a:solidFill>
                  <a:srgbClr val="AE7857"/>
                </a:solidFill>
                <a:effectLst/>
                <a:latin typeface="Arial" panose="020B0604020202020204" pitchFamily="34" charset="0"/>
              </a:rPr>
              <a:t>amet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consectetur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adipiscing</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elit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at </a:t>
            </a:r>
            <a:r>
              <a:rPr lang="en-US" err="1">
                <a:solidFill>
                  <a:srgbClr val="AE7857"/>
                </a:solidFill>
                <a:effectLst/>
                <a:latin typeface="Arial" panose="020B0604020202020204" pitchFamily="34" charset="0"/>
              </a:rPr>
              <a:t>nibh</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dignissim</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consequat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felis</a:t>
            </a:r>
            <a:r>
              <a:rPr lang="en-US">
                <a:solidFill>
                  <a:srgbClr val="AE7857"/>
                </a:solidFill>
                <a:effectLst/>
                <a:latin typeface="Arial" panose="020B0604020202020204" pitchFamily="34" charset="0"/>
              </a:rPr>
              <a:t> vitae, </a:t>
            </a:r>
            <a:r>
              <a:rPr lang="en-US" err="1">
                <a:solidFill>
                  <a:srgbClr val="AE7857"/>
                </a:solidFill>
                <a:effectLst/>
                <a:latin typeface="Arial" panose="020B0604020202020204" pitchFamily="34" charset="0"/>
              </a:rPr>
              <a:t>tincidunt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purus</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sapien</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tempor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volutpat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odio</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eget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congue</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leo</a:t>
            </a:r>
            <a:r>
              <a:rPr lang="en-US">
                <a:solidFill>
                  <a:srgbClr val="AE7857"/>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indent="0">
              <a:buNone/>
              <a:defRPr sz="2400" b="1">
                <a:solidFill>
                  <a:srgbClr val="AE785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4"/>
            <a:ext cx="4604757" cy="946205"/>
          </a:xfrm>
          <a:prstGeom prst="rect">
            <a:avLst/>
          </a:prstGeom>
        </p:spPr>
        <p:txBody>
          <a:bodyPr>
            <a:normAutofit/>
          </a:bodyPr>
          <a:lstStyle>
            <a:lvl1pPr marL="0" indent="0">
              <a:lnSpc>
                <a:spcPct val="150000"/>
              </a:lnSpc>
              <a:spcBef>
                <a:spcPts val="0"/>
              </a:spcBef>
              <a:buNone/>
              <a:defRPr lang="en-US" sz="1200" b="0" i="0" smtClean="0">
                <a:solidFill>
                  <a:srgbClr val="AE7857"/>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AE7857"/>
                </a:solidFill>
                <a:effectLst/>
                <a:latin typeface="Arial" panose="020B0604020202020204" pitchFamily="34" charset="0"/>
              </a:rPr>
              <a:t>Lorem ipsum dolor sit </a:t>
            </a:r>
            <a:r>
              <a:rPr lang="en-US" err="1">
                <a:solidFill>
                  <a:srgbClr val="AE7857"/>
                </a:solidFill>
                <a:effectLst/>
                <a:latin typeface="Arial" panose="020B0604020202020204" pitchFamily="34" charset="0"/>
              </a:rPr>
              <a:t>amet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consectetur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adipiscing</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elit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at </a:t>
            </a:r>
            <a:r>
              <a:rPr lang="en-US" err="1">
                <a:solidFill>
                  <a:srgbClr val="AE7857"/>
                </a:solidFill>
                <a:effectLst/>
                <a:latin typeface="Arial" panose="020B0604020202020204" pitchFamily="34" charset="0"/>
              </a:rPr>
              <a:t>nibh</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dignissim</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consequat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felis</a:t>
            </a:r>
            <a:r>
              <a:rPr lang="en-US">
                <a:solidFill>
                  <a:srgbClr val="AE7857"/>
                </a:solidFill>
                <a:effectLst/>
                <a:latin typeface="Arial" panose="020B0604020202020204" pitchFamily="34" charset="0"/>
              </a:rPr>
              <a:t> vitae, </a:t>
            </a:r>
            <a:r>
              <a:rPr lang="en-US" err="1">
                <a:solidFill>
                  <a:srgbClr val="AE7857"/>
                </a:solidFill>
                <a:effectLst/>
                <a:latin typeface="Arial" panose="020B0604020202020204" pitchFamily="34" charset="0"/>
              </a:rPr>
              <a:t>tincidunt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purus</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sapien</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tempor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volutpat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odio</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eget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congue</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leo</a:t>
            </a:r>
            <a:r>
              <a:rPr lang="en-US">
                <a:solidFill>
                  <a:srgbClr val="AE7857"/>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AE785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3" name="Text Placeholder 7">
            <a:extLst>
              <a:ext uri="{FF2B5EF4-FFF2-40B4-BE49-F238E27FC236}">
                <a16:creationId xmlns:a16="http://schemas.microsoft.com/office/drawing/2014/main" id="{4A579972-E478-5341-8C98-15BB7B1DF5CB}"/>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124507726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trona tytułowa sekcji">
  <p:cSld name="Strona tytułowa sekcji">
    <p:spTree>
      <p:nvGrpSpPr>
        <p:cNvPr id="1" name="Shape 16"/>
        <p:cNvGrpSpPr/>
        <p:nvPr/>
      </p:nvGrpSpPr>
      <p:grpSpPr>
        <a:xfrm>
          <a:off x="0" y="0"/>
          <a:ext cx="0" cy="0"/>
          <a:chOff x="0" y="0"/>
          <a:chExt cx="0" cy="0"/>
        </a:xfrm>
      </p:grpSpPr>
      <p:pic>
        <p:nvPicPr>
          <p:cNvPr id="17" name="Google Shape;17;p60"/>
          <p:cNvPicPr preferRelativeResize="0"/>
          <p:nvPr/>
        </p:nvPicPr>
        <p:blipFill rotWithShape="1">
          <a:blip r:embed="rId2">
            <a:alphaModFix/>
          </a:blip>
          <a:srcRect/>
          <a:stretch/>
        </p:blipFill>
        <p:spPr>
          <a:xfrm>
            <a:off x="0" y="1674"/>
            <a:ext cx="12192000" cy="6854653"/>
          </a:xfrm>
          <a:prstGeom prst="rect">
            <a:avLst/>
          </a:prstGeom>
          <a:noFill/>
          <a:ln>
            <a:noFill/>
          </a:ln>
        </p:spPr>
      </p:pic>
    </p:spTree>
    <p:extLst>
      <p:ext uri="{BB962C8B-B14F-4D97-AF65-F5344CB8AC3E}">
        <p14:creationId xmlns:p14="http://schemas.microsoft.com/office/powerpoint/2010/main" val="54831494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6F5972D7-8344-D3A8-F0B4-53732CAD56BB}"/>
              </a:ext>
            </a:extLst>
          </p:cNvPr>
          <p:cNvSpPr>
            <a:spLocks noGrp="1"/>
          </p:cNvSpPr>
          <p:nvPr>
            <p:ph type="dt" sz="half" idx="10"/>
          </p:nvPr>
        </p:nvSpPr>
        <p:spPr/>
        <p:txBody>
          <a:bodyPr/>
          <a:lstStyle/>
          <a:p>
            <a:fld id="{F31EF350-4114-4794-BEC1-F9CFB8A11F7E}" type="datetimeFigureOut">
              <a:rPr lang="en-US" smtClean="0"/>
              <a:t>6/12/2024</a:t>
            </a:fld>
            <a:endParaRPr lang="en-US"/>
          </a:p>
        </p:txBody>
      </p:sp>
      <p:sp>
        <p:nvSpPr>
          <p:cNvPr id="3" name="Symbol zastępczy stopki 2">
            <a:extLst>
              <a:ext uri="{FF2B5EF4-FFF2-40B4-BE49-F238E27FC236}">
                <a16:creationId xmlns:a16="http://schemas.microsoft.com/office/drawing/2014/main" id="{48FF2985-AA0A-5006-0D6B-7903E9228673}"/>
              </a:ext>
            </a:extLst>
          </p:cNvPr>
          <p:cNvSpPr>
            <a:spLocks noGrp="1"/>
          </p:cNvSpPr>
          <p:nvPr>
            <p:ph type="ftr" sz="quarter" idx="11"/>
          </p:nvPr>
        </p:nvSpPr>
        <p:spPr/>
        <p:txBody>
          <a:bodyPr/>
          <a:lstStyle/>
          <a:p>
            <a:endParaRPr lang="en-US"/>
          </a:p>
        </p:txBody>
      </p:sp>
      <p:sp>
        <p:nvSpPr>
          <p:cNvPr id="4" name="Symbol zastępczy numeru slajdu 3">
            <a:extLst>
              <a:ext uri="{FF2B5EF4-FFF2-40B4-BE49-F238E27FC236}">
                <a16:creationId xmlns:a16="http://schemas.microsoft.com/office/drawing/2014/main" id="{2C1B30B2-B305-C007-EA03-E59A64F945EB}"/>
              </a:ext>
            </a:extLst>
          </p:cNvPr>
          <p:cNvSpPr>
            <a:spLocks noGrp="1"/>
          </p:cNvSpPr>
          <p:nvPr>
            <p:ph type="sldNum" sz="quarter" idx="12"/>
          </p:nvPr>
        </p:nvSpPr>
        <p:spPr/>
        <p:txBody>
          <a:bodyPr/>
          <a:lstStyle/>
          <a:p>
            <a:fld id="{78D2C17C-A973-439B-9A8D-FB1E118D2CBB}" type="slidenum">
              <a:rPr lang="en-US" smtClean="0"/>
              <a:t>‹#›</a:t>
            </a:fld>
            <a:endParaRPr lang="en-US"/>
          </a:p>
        </p:txBody>
      </p:sp>
    </p:spTree>
    <p:extLst>
      <p:ext uri="{BB962C8B-B14F-4D97-AF65-F5344CB8AC3E}">
        <p14:creationId xmlns:p14="http://schemas.microsoft.com/office/powerpoint/2010/main" val="2609720771"/>
      </p:ext>
    </p:extLst>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preserve="1" userDrawn="1">
  <p:cSld name="101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62CC8610-2A4C-E148-AE60-C633D7AF4B8F}"/>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rgbClr val="7E824A"/>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marR="0" indent="0" algn="l" defTabSz="913716"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7E824A"/>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7E824A"/>
                </a:solidFill>
                <a:effectLst/>
                <a:latin typeface="Arial" panose="020B0604020202020204" pitchFamily="34" charset="0"/>
              </a:rPr>
              <a:t>Lorem ipsum dolor sit </a:t>
            </a:r>
            <a:r>
              <a:rPr lang="en-US" err="1">
                <a:solidFill>
                  <a:srgbClr val="7E824A"/>
                </a:solidFill>
                <a:effectLst/>
                <a:latin typeface="Arial" panose="020B0604020202020204" pitchFamily="34" charset="0"/>
              </a:rPr>
              <a:t>amet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consectetur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adipiscing</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elit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at </a:t>
            </a:r>
            <a:r>
              <a:rPr lang="en-US" err="1">
                <a:solidFill>
                  <a:srgbClr val="7E824A"/>
                </a:solidFill>
                <a:effectLst/>
                <a:latin typeface="Arial" panose="020B0604020202020204" pitchFamily="34" charset="0"/>
              </a:rPr>
              <a:t>nibh</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dignissim</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consequat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felis</a:t>
            </a:r>
            <a:r>
              <a:rPr lang="en-US">
                <a:solidFill>
                  <a:srgbClr val="7E824A"/>
                </a:solidFill>
                <a:effectLst/>
                <a:latin typeface="Arial" panose="020B0604020202020204" pitchFamily="34" charset="0"/>
              </a:rPr>
              <a:t> vitae, </a:t>
            </a:r>
            <a:r>
              <a:rPr lang="en-US" err="1">
                <a:solidFill>
                  <a:srgbClr val="7E824A"/>
                </a:solidFill>
                <a:effectLst/>
                <a:latin typeface="Arial" panose="020B0604020202020204" pitchFamily="34" charset="0"/>
              </a:rPr>
              <a:t>tincidunt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purus</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sapien</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tempor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volutpat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odio</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eget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congue</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leo</a:t>
            </a:r>
            <a:r>
              <a:rPr lang="en-US">
                <a:solidFill>
                  <a:srgbClr val="7E824A"/>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7E824A"/>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indent="0">
              <a:buNone/>
              <a:defRPr sz="2400" b="1">
                <a:solidFill>
                  <a:srgbClr val="7E824A"/>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7E824A"/>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pic>
        <p:nvPicPr>
          <p:cNvPr id="14" name="Picture 13">
            <a:extLst>
              <a:ext uri="{FF2B5EF4-FFF2-40B4-BE49-F238E27FC236}">
                <a16:creationId xmlns:a16="http://schemas.microsoft.com/office/drawing/2014/main" id="{3CC9D66F-07B1-6544-BD79-780E906F6E1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18" name="Text Placeholder 3">
            <a:extLst>
              <a:ext uri="{FF2B5EF4-FFF2-40B4-BE49-F238E27FC236}">
                <a16:creationId xmlns:a16="http://schemas.microsoft.com/office/drawing/2014/main" id="{9B20FAB4-01B3-B242-84A1-35678841358E}"/>
              </a:ext>
            </a:extLst>
          </p:cNvPr>
          <p:cNvSpPr>
            <a:spLocks noGrp="1"/>
          </p:cNvSpPr>
          <p:nvPr>
            <p:ph type="body" sz="quarter" idx="27" hasCustomPrompt="1"/>
          </p:nvPr>
        </p:nvSpPr>
        <p:spPr>
          <a:xfrm>
            <a:off x="6853627" y="5115804"/>
            <a:ext cx="4604757" cy="946205"/>
          </a:xfrm>
          <a:prstGeom prst="rect">
            <a:avLst/>
          </a:prstGeom>
        </p:spPr>
        <p:txBody>
          <a:bodyPr>
            <a:normAutofit/>
          </a:bodyPr>
          <a:lstStyle>
            <a:lvl1pPr marL="0" marR="0" indent="0" algn="l" defTabSz="913716"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7E824A"/>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7E824A"/>
                </a:solidFill>
                <a:effectLst/>
                <a:latin typeface="Arial" panose="020B0604020202020204" pitchFamily="34" charset="0"/>
              </a:rPr>
              <a:t>Lorem ipsum dolor sit </a:t>
            </a:r>
            <a:r>
              <a:rPr lang="en-US" err="1">
                <a:solidFill>
                  <a:srgbClr val="7E824A"/>
                </a:solidFill>
                <a:effectLst/>
                <a:latin typeface="Arial" panose="020B0604020202020204" pitchFamily="34" charset="0"/>
              </a:rPr>
              <a:t>amet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consectetur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adipiscing</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elit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at </a:t>
            </a:r>
            <a:r>
              <a:rPr lang="en-US" err="1">
                <a:solidFill>
                  <a:srgbClr val="7E824A"/>
                </a:solidFill>
                <a:effectLst/>
                <a:latin typeface="Arial" panose="020B0604020202020204" pitchFamily="34" charset="0"/>
              </a:rPr>
              <a:t>nibh</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dignissim</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consequat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felis</a:t>
            </a:r>
            <a:r>
              <a:rPr lang="en-US">
                <a:solidFill>
                  <a:srgbClr val="7E824A"/>
                </a:solidFill>
                <a:effectLst/>
                <a:latin typeface="Arial" panose="020B0604020202020204" pitchFamily="34" charset="0"/>
              </a:rPr>
              <a:t> vitae, </a:t>
            </a:r>
            <a:r>
              <a:rPr lang="en-US" err="1">
                <a:solidFill>
                  <a:srgbClr val="7E824A"/>
                </a:solidFill>
                <a:effectLst/>
                <a:latin typeface="Arial" panose="020B0604020202020204" pitchFamily="34" charset="0"/>
              </a:rPr>
              <a:t>tincidunt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purus</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sapien</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tempor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volutpat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odio</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eget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congue</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leo</a:t>
            </a:r>
            <a:r>
              <a:rPr lang="en-US">
                <a:solidFill>
                  <a:srgbClr val="7E824A"/>
                </a:solidFill>
                <a:effectLst/>
                <a:latin typeface="Arial" panose="020B0604020202020204" pitchFamily="34" charset="0"/>
              </a:rPr>
              <a:t>.</a:t>
            </a:r>
          </a:p>
        </p:txBody>
      </p:sp>
      <p:sp>
        <p:nvSpPr>
          <p:cNvPr id="20" name="Text Placeholder 3">
            <a:extLst>
              <a:ext uri="{FF2B5EF4-FFF2-40B4-BE49-F238E27FC236}">
                <a16:creationId xmlns:a16="http://schemas.microsoft.com/office/drawing/2014/main" id="{21F8213E-C507-DC49-8E9A-B34D0EF6EAE2}"/>
              </a:ext>
            </a:extLst>
          </p:cNvPr>
          <p:cNvSpPr>
            <a:spLocks noGrp="1"/>
          </p:cNvSpPr>
          <p:nvPr>
            <p:ph type="body" sz="quarter" idx="26" hasCustomPrompt="1"/>
          </p:nvPr>
        </p:nvSpPr>
        <p:spPr>
          <a:xfrm>
            <a:off x="6853627" y="3208282"/>
            <a:ext cx="4611957" cy="946205"/>
          </a:xfrm>
          <a:prstGeom prst="rect">
            <a:avLst/>
          </a:prstGeom>
        </p:spPr>
        <p:txBody>
          <a:bodyPr>
            <a:normAutofit/>
          </a:bodyPr>
          <a:lstStyle>
            <a:lvl1pPr marL="0" marR="0" indent="0" algn="l" defTabSz="913716"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7E824A"/>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7E824A"/>
                </a:solidFill>
                <a:effectLst/>
                <a:latin typeface="Arial" panose="020B0604020202020204" pitchFamily="34" charset="0"/>
              </a:rPr>
              <a:t>Lorem ipsum dolor sit </a:t>
            </a:r>
            <a:r>
              <a:rPr lang="en-US" err="1">
                <a:solidFill>
                  <a:srgbClr val="7E824A"/>
                </a:solidFill>
                <a:effectLst/>
                <a:latin typeface="Arial" panose="020B0604020202020204" pitchFamily="34" charset="0"/>
              </a:rPr>
              <a:t>amet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consectetur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adipiscing</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elit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at </a:t>
            </a:r>
            <a:r>
              <a:rPr lang="en-US" err="1">
                <a:solidFill>
                  <a:srgbClr val="7E824A"/>
                </a:solidFill>
                <a:effectLst/>
                <a:latin typeface="Arial" panose="020B0604020202020204" pitchFamily="34" charset="0"/>
              </a:rPr>
              <a:t>nibh</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dignissim</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consequat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felis</a:t>
            </a:r>
            <a:r>
              <a:rPr lang="en-US">
                <a:solidFill>
                  <a:srgbClr val="7E824A"/>
                </a:solidFill>
                <a:effectLst/>
                <a:latin typeface="Arial" panose="020B0604020202020204" pitchFamily="34" charset="0"/>
              </a:rPr>
              <a:t> vitae, </a:t>
            </a:r>
            <a:r>
              <a:rPr lang="en-US" err="1">
                <a:solidFill>
                  <a:srgbClr val="7E824A"/>
                </a:solidFill>
                <a:effectLst/>
                <a:latin typeface="Arial" panose="020B0604020202020204" pitchFamily="34" charset="0"/>
              </a:rPr>
              <a:t>tincidunt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purus</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sapien</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tempor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volutpat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odio</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eget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congue</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leo</a:t>
            </a:r>
            <a:r>
              <a:rPr lang="en-US">
                <a:solidFill>
                  <a:srgbClr val="7E824A"/>
                </a:solidFill>
                <a:effectLst/>
                <a:latin typeface="Arial" panose="020B0604020202020204" pitchFamily="34" charset="0"/>
              </a:rPr>
              <a:t>.</a:t>
            </a:r>
          </a:p>
        </p:txBody>
      </p:sp>
      <p:sp>
        <p:nvSpPr>
          <p:cNvPr id="15" name="Text Placeholder 7">
            <a:extLst>
              <a:ext uri="{FF2B5EF4-FFF2-40B4-BE49-F238E27FC236}">
                <a16:creationId xmlns:a16="http://schemas.microsoft.com/office/drawing/2014/main" id="{4CD8B9B1-673A-B047-9D94-2C79F93D5FF9}"/>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342178364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01.xml><?xml version="1.0" encoding="utf-8"?>
<p:sldLayout xmlns:a="http://schemas.openxmlformats.org/drawingml/2006/main" xmlns:r="http://schemas.openxmlformats.org/officeDocument/2006/relationships" xmlns:p="http://schemas.openxmlformats.org/presentationml/2006/main" preserve="1" userDrawn="1">
  <p:cSld name="102_Custom Layout">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E766B81C-DE27-1B43-AE68-F7B98CF3012F}"/>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latin typeface="GT Walsheim Pro" panose="00000500000000000000" pitchFamily="50" charset="0"/>
            </a:endParaRPr>
          </a:p>
        </p:txBody>
      </p:sp>
      <p:pic>
        <p:nvPicPr>
          <p:cNvPr id="17" name="Picture 16">
            <a:extLst>
              <a:ext uri="{FF2B5EF4-FFF2-40B4-BE49-F238E27FC236}">
                <a16:creationId xmlns:a16="http://schemas.microsoft.com/office/drawing/2014/main" id="{47499AB1-10D6-E742-BE35-8B9DEB51C88F}"/>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rgbClr val="3C717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solidFill>
                  <a:srgbClr val="3B6F75"/>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sz="1200">
                <a:solidFill>
                  <a:srgbClr val="3B6F75"/>
                </a:solidFill>
                <a:effectLst/>
                <a:latin typeface="Arial" panose="020B0604020202020204" pitchFamily="34" charset="0"/>
              </a:rPr>
              <a:t>Lorem ipsum dolor sit </a:t>
            </a:r>
            <a:r>
              <a:rPr lang="en-US" sz="1200" err="1">
                <a:solidFill>
                  <a:srgbClr val="3B6F75"/>
                </a:solidFill>
                <a:effectLst/>
                <a:latin typeface="Arial" panose="020B0604020202020204" pitchFamily="34" charset="0"/>
              </a:rPr>
              <a:t>amet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consectetur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adipiscing</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elit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at </a:t>
            </a:r>
            <a:r>
              <a:rPr lang="en-US" sz="1200" err="1">
                <a:solidFill>
                  <a:srgbClr val="3B6F75"/>
                </a:solidFill>
                <a:effectLst/>
                <a:latin typeface="Arial" panose="020B0604020202020204" pitchFamily="34" charset="0"/>
              </a:rPr>
              <a:t>nibh</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dignissim</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consequat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felis</a:t>
            </a:r>
            <a:r>
              <a:rPr lang="en-US" sz="1200">
                <a:solidFill>
                  <a:srgbClr val="3B6F75"/>
                </a:solidFill>
                <a:effectLst/>
                <a:latin typeface="Arial" panose="020B0604020202020204" pitchFamily="34" charset="0"/>
              </a:rPr>
              <a:t> vitae, </a:t>
            </a:r>
            <a:r>
              <a:rPr lang="en-US" sz="1200" err="1">
                <a:solidFill>
                  <a:srgbClr val="3B6F75"/>
                </a:solidFill>
                <a:effectLst/>
                <a:latin typeface="Arial" panose="020B0604020202020204" pitchFamily="34" charset="0"/>
              </a:rPr>
              <a:t>tincidunt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purus</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et </a:t>
            </a:r>
            <a:r>
              <a:rPr lang="en-US" sz="1200" err="1">
                <a:solidFill>
                  <a:srgbClr val="3B6F75"/>
                </a:solidFill>
                <a:effectLst/>
                <a:latin typeface="Arial" panose="020B0604020202020204" pitchFamily="34" charset="0"/>
              </a:rPr>
              <a:t>sapien</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tempor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volutpat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odio</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eget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congue</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leo</a:t>
            </a:r>
            <a:r>
              <a:rPr lang="en-US" sz="1200">
                <a:solidFill>
                  <a:srgbClr val="3B6F75"/>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3B6F7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solidFill>
                  <a:srgbClr val="3B6F75"/>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sz="1200">
                <a:solidFill>
                  <a:srgbClr val="3B6F75"/>
                </a:solidFill>
                <a:effectLst/>
                <a:latin typeface="Arial" panose="020B0604020202020204" pitchFamily="34" charset="0"/>
              </a:rPr>
              <a:t>Lorem ipsum dolor sit </a:t>
            </a:r>
            <a:r>
              <a:rPr lang="en-US" sz="1200" err="1">
                <a:solidFill>
                  <a:srgbClr val="3B6F75"/>
                </a:solidFill>
                <a:effectLst/>
                <a:latin typeface="Arial" panose="020B0604020202020204" pitchFamily="34" charset="0"/>
              </a:rPr>
              <a:t>amet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consectetur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adipiscing</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elit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at </a:t>
            </a:r>
            <a:r>
              <a:rPr lang="en-US" sz="1200" err="1">
                <a:solidFill>
                  <a:srgbClr val="3B6F75"/>
                </a:solidFill>
                <a:effectLst/>
                <a:latin typeface="Arial" panose="020B0604020202020204" pitchFamily="34" charset="0"/>
              </a:rPr>
              <a:t>nibh</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dignissim</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consequat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felis</a:t>
            </a:r>
            <a:r>
              <a:rPr lang="en-US" sz="1200">
                <a:solidFill>
                  <a:srgbClr val="3B6F75"/>
                </a:solidFill>
                <a:effectLst/>
                <a:latin typeface="Arial" panose="020B0604020202020204" pitchFamily="34" charset="0"/>
              </a:rPr>
              <a:t> vitae, </a:t>
            </a:r>
            <a:r>
              <a:rPr lang="en-US" sz="1200" err="1">
                <a:solidFill>
                  <a:srgbClr val="3B6F75"/>
                </a:solidFill>
                <a:effectLst/>
                <a:latin typeface="Arial" panose="020B0604020202020204" pitchFamily="34" charset="0"/>
              </a:rPr>
              <a:t>tincidunt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purus</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et </a:t>
            </a:r>
            <a:r>
              <a:rPr lang="en-US" sz="1200" err="1">
                <a:solidFill>
                  <a:srgbClr val="3B6F75"/>
                </a:solidFill>
                <a:effectLst/>
                <a:latin typeface="Arial" panose="020B0604020202020204" pitchFamily="34" charset="0"/>
              </a:rPr>
              <a:t>sapien</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tempor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volutpat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odio</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eget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congue</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leo</a:t>
            </a:r>
            <a:r>
              <a:rPr lang="en-US" sz="1200">
                <a:solidFill>
                  <a:srgbClr val="3B6F75"/>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indent="0">
              <a:buNone/>
              <a:defRPr sz="2400" b="1">
                <a:solidFill>
                  <a:srgbClr val="3B6F7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4"/>
            <a:ext cx="4604757" cy="946205"/>
          </a:xfrm>
          <a:prstGeom prst="rect">
            <a:avLst/>
          </a:prstGeom>
        </p:spPr>
        <p:txBody>
          <a:bodyPr>
            <a:normAutofit/>
          </a:bodyPr>
          <a:lstStyle>
            <a:lvl1pPr marL="0" indent="0">
              <a:lnSpc>
                <a:spcPct val="150000"/>
              </a:lnSpc>
              <a:spcBef>
                <a:spcPts val="0"/>
              </a:spcBef>
              <a:buNone/>
              <a:defRPr lang="en-US" sz="1200" b="0" i="0" smtClean="0">
                <a:solidFill>
                  <a:srgbClr val="3B6F75"/>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sz="1200">
                <a:solidFill>
                  <a:srgbClr val="3B6F75"/>
                </a:solidFill>
                <a:effectLst/>
                <a:latin typeface="Arial" panose="020B0604020202020204" pitchFamily="34" charset="0"/>
              </a:rPr>
              <a:t>Lorem ipsum dolor sit </a:t>
            </a:r>
            <a:r>
              <a:rPr lang="en-US" sz="1200" err="1">
                <a:solidFill>
                  <a:srgbClr val="3B6F75"/>
                </a:solidFill>
                <a:effectLst/>
                <a:latin typeface="Arial" panose="020B0604020202020204" pitchFamily="34" charset="0"/>
              </a:rPr>
              <a:t>amet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consectetur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adipiscing</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elit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at </a:t>
            </a:r>
            <a:r>
              <a:rPr lang="en-US" sz="1200" err="1">
                <a:solidFill>
                  <a:srgbClr val="3B6F75"/>
                </a:solidFill>
                <a:effectLst/>
                <a:latin typeface="Arial" panose="020B0604020202020204" pitchFamily="34" charset="0"/>
              </a:rPr>
              <a:t>nibh</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dignissim</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consequat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felis</a:t>
            </a:r>
            <a:r>
              <a:rPr lang="en-US" sz="1200">
                <a:solidFill>
                  <a:srgbClr val="3B6F75"/>
                </a:solidFill>
                <a:effectLst/>
                <a:latin typeface="Arial" panose="020B0604020202020204" pitchFamily="34" charset="0"/>
              </a:rPr>
              <a:t> vitae, </a:t>
            </a:r>
            <a:r>
              <a:rPr lang="en-US" sz="1200" err="1">
                <a:solidFill>
                  <a:srgbClr val="3B6F75"/>
                </a:solidFill>
                <a:effectLst/>
                <a:latin typeface="Arial" panose="020B0604020202020204" pitchFamily="34" charset="0"/>
              </a:rPr>
              <a:t>tincidunt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purus</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et </a:t>
            </a:r>
            <a:r>
              <a:rPr lang="en-US" sz="1200" err="1">
                <a:solidFill>
                  <a:srgbClr val="3B6F75"/>
                </a:solidFill>
                <a:effectLst/>
                <a:latin typeface="Arial" panose="020B0604020202020204" pitchFamily="34" charset="0"/>
              </a:rPr>
              <a:t>sapien</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tempor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volutpat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odio</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eget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congue</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leo</a:t>
            </a:r>
            <a:r>
              <a:rPr lang="en-US" sz="1200">
                <a:solidFill>
                  <a:srgbClr val="3B6F75"/>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3B6F7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8" name="Text Placeholder 7">
            <a:extLst>
              <a:ext uri="{FF2B5EF4-FFF2-40B4-BE49-F238E27FC236}">
                <a16:creationId xmlns:a16="http://schemas.microsoft.com/office/drawing/2014/main" id="{130BC794-4A21-894E-97A5-9CA4F7C0FD40}"/>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58036877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02.xml><?xml version="1.0" encoding="utf-8"?>
<p:sldLayout xmlns:a="http://schemas.openxmlformats.org/drawingml/2006/main" xmlns:r="http://schemas.openxmlformats.org/officeDocument/2006/relationships" xmlns:p="http://schemas.openxmlformats.org/presentationml/2006/main" preserve="1" userDrawn="1">
  <p:cSld name="103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4106DC-617D-2140-90BD-F1ED1F018055}"/>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rgbClr val="6D6D6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pic>
        <p:nvPicPr>
          <p:cNvPr id="12" name="Picture 11">
            <a:extLst>
              <a:ext uri="{FF2B5EF4-FFF2-40B4-BE49-F238E27FC236}">
                <a16:creationId xmlns:a16="http://schemas.microsoft.com/office/drawing/2014/main" id="{D9756791-4784-DA42-AED4-F44C4276432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7292"/>
            <a:ext cx="453347" cy="160020"/>
          </a:xfrm>
          <a:prstGeom prst="rect">
            <a:avLst/>
          </a:prstGeom>
        </p:spPr>
      </p:pic>
      <p:sp>
        <p:nvSpPr>
          <p:cNvPr id="8" name="Text Placeholder 3">
            <a:extLst>
              <a:ext uri="{FF2B5EF4-FFF2-40B4-BE49-F238E27FC236}">
                <a16:creationId xmlns:a16="http://schemas.microsoft.com/office/drawing/2014/main" id="{D23830E0-6FA3-8241-924C-A71324FF0C88}"/>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marR="0" indent="0" algn="l" defTabSz="913716"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6D6D65"/>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marL="0" marR="0" lvl="0" indent="0" algn="l" defTabSz="913716"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at </a:t>
            </a:r>
            <a:r>
              <a:rPr lang="en-US" err="1">
                <a:solidFill>
                  <a:srgbClr val="6D6D65"/>
                </a:solidFill>
                <a:effectLst/>
                <a:latin typeface="Arial" panose="020B0604020202020204" pitchFamily="34" charset="0"/>
              </a:rPr>
              <a:t>nibh</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dignissim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consequat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felis</a:t>
            </a:r>
            <a:r>
              <a:rPr lang="en-US">
                <a:solidFill>
                  <a:srgbClr val="6D6D65"/>
                </a:solidFill>
                <a:effectLst/>
                <a:latin typeface="Arial" panose="020B0604020202020204" pitchFamily="34" charset="0"/>
              </a:rPr>
              <a:t> vitae, </a:t>
            </a:r>
            <a:r>
              <a:rPr lang="en-US" err="1">
                <a:solidFill>
                  <a:srgbClr val="6D6D65"/>
                </a:solidFill>
                <a:effectLst/>
                <a:latin typeface="Arial" panose="020B0604020202020204" pitchFamily="34" charset="0"/>
              </a:rPr>
              <a:t>tincidunt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purus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tempor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volutpat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eget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congue</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a:t>
            </a:r>
          </a:p>
        </p:txBody>
      </p:sp>
      <p:sp>
        <p:nvSpPr>
          <p:cNvPr id="9" name="Text Placeholder 9">
            <a:extLst>
              <a:ext uri="{FF2B5EF4-FFF2-40B4-BE49-F238E27FC236}">
                <a16:creationId xmlns:a16="http://schemas.microsoft.com/office/drawing/2014/main" id="{73A3BD28-1AC5-BE4F-AF09-DBC02905C76E}"/>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6D6D6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4" name="Text Placeholder 9">
            <a:extLst>
              <a:ext uri="{FF2B5EF4-FFF2-40B4-BE49-F238E27FC236}">
                <a16:creationId xmlns:a16="http://schemas.microsoft.com/office/drawing/2014/main" id="{F67327F2-2E32-F74E-96C8-17CF87DC6F79}"/>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marR="0" indent="0" algn="l" defTabSz="913716" rtl="0" eaLnBrk="1" fontAlgn="auto" latinLnBrk="0" hangingPunct="1">
              <a:lnSpc>
                <a:spcPct val="90000"/>
              </a:lnSpc>
              <a:spcBef>
                <a:spcPts val="1000"/>
              </a:spcBef>
              <a:spcAft>
                <a:spcPts val="0"/>
              </a:spcAft>
              <a:buClrTx/>
              <a:buSzTx/>
              <a:buFont typeface="Arial" panose="020B0604020202020204" pitchFamily="34" charset="0"/>
              <a:buNone/>
              <a:tabLst/>
              <a:defRPr sz="2400" b="1">
                <a:solidFill>
                  <a:srgbClr val="6D6D6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marL="0" marR="0" lvl="0" indent="0" algn="l" defTabSz="913716"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Subhead</a:t>
            </a:r>
          </a:p>
        </p:txBody>
      </p:sp>
      <p:sp>
        <p:nvSpPr>
          <p:cNvPr id="16" name="Text Placeholder 9">
            <a:extLst>
              <a:ext uri="{FF2B5EF4-FFF2-40B4-BE49-F238E27FC236}">
                <a16:creationId xmlns:a16="http://schemas.microsoft.com/office/drawing/2014/main" id="{87222A32-0DD0-5845-B03C-B7EF9A84EA6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6D6D6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8" name="Text Placeholder 3">
            <a:extLst>
              <a:ext uri="{FF2B5EF4-FFF2-40B4-BE49-F238E27FC236}">
                <a16:creationId xmlns:a16="http://schemas.microsoft.com/office/drawing/2014/main" id="{FFE59461-28A6-E44C-A0EE-D25A4D45DD45}"/>
              </a:ext>
            </a:extLst>
          </p:cNvPr>
          <p:cNvSpPr>
            <a:spLocks noGrp="1"/>
          </p:cNvSpPr>
          <p:nvPr>
            <p:ph type="body" sz="quarter" idx="26" hasCustomPrompt="1"/>
          </p:nvPr>
        </p:nvSpPr>
        <p:spPr>
          <a:xfrm>
            <a:off x="6853627" y="3208282"/>
            <a:ext cx="4604757" cy="946205"/>
          </a:xfrm>
          <a:prstGeom prst="rect">
            <a:avLst/>
          </a:prstGeom>
        </p:spPr>
        <p:txBody>
          <a:bodyPr>
            <a:normAutofit/>
          </a:bodyPr>
          <a:lstStyle>
            <a:lvl1pPr marL="0" marR="0" indent="0" algn="l" defTabSz="913716"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6D6D65"/>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marL="0" marR="0" lvl="0" indent="0" algn="l" defTabSz="913716"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at </a:t>
            </a:r>
            <a:r>
              <a:rPr lang="en-US" err="1">
                <a:solidFill>
                  <a:srgbClr val="6D6D65"/>
                </a:solidFill>
                <a:effectLst/>
                <a:latin typeface="Arial" panose="020B0604020202020204" pitchFamily="34" charset="0"/>
              </a:rPr>
              <a:t>nibh</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dignissim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consequat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felis</a:t>
            </a:r>
            <a:r>
              <a:rPr lang="en-US">
                <a:solidFill>
                  <a:srgbClr val="6D6D65"/>
                </a:solidFill>
                <a:effectLst/>
                <a:latin typeface="Arial" panose="020B0604020202020204" pitchFamily="34" charset="0"/>
              </a:rPr>
              <a:t> vitae, </a:t>
            </a:r>
            <a:r>
              <a:rPr lang="en-US" err="1">
                <a:solidFill>
                  <a:srgbClr val="6D6D65"/>
                </a:solidFill>
                <a:effectLst/>
                <a:latin typeface="Arial" panose="020B0604020202020204" pitchFamily="34" charset="0"/>
              </a:rPr>
              <a:t>tincidunt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purus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tempor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volutpat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eget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congue</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a:t>
            </a:r>
          </a:p>
        </p:txBody>
      </p:sp>
      <p:sp>
        <p:nvSpPr>
          <p:cNvPr id="20" name="Text Placeholder 3">
            <a:extLst>
              <a:ext uri="{FF2B5EF4-FFF2-40B4-BE49-F238E27FC236}">
                <a16:creationId xmlns:a16="http://schemas.microsoft.com/office/drawing/2014/main" id="{C98B0EFD-B502-FF4A-97C5-B43EAE572724}"/>
              </a:ext>
            </a:extLst>
          </p:cNvPr>
          <p:cNvSpPr>
            <a:spLocks noGrp="1"/>
          </p:cNvSpPr>
          <p:nvPr>
            <p:ph type="body" sz="quarter" idx="27" hasCustomPrompt="1"/>
          </p:nvPr>
        </p:nvSpPr>
        <p:spPr>
          <a:xfrm>
            <a:off x="6853627" y="5115804"/>
            <a:ext cx="4604757" cy="946205"/>
          </a:xfrm>
          <a:prstGeom prst="rect">
            <a:avLst/>
          </a:prstGeom>
        </p:spPr>
        <p:txBody>
          <a:bodyPr>
            <a:normAutofit/>
          </a:bodyPr>
          <a:lstStyle>
            <a:lvl1pPr marL="0" marR="0" indent="0" algn="l" defTabSz="913716"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6D6D65"/>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marL="0" marR="0" lvl="0" indent="0" algn="l" defTabSz="913716"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at </a:t>
            </a:r>
            <a:r>
              <a:rPr lang="en-US" err="1">
                <a:solidFill>
                  <a:srgbClr val="6D6D65"/>
                </a:solidFill>
                <a:effectLst/>
                <a:latin typeface="Arial" panose="020B0604020202020204" pitchFamily="34" charset="0"/>
              </a:rPr>
              <a:t>nibh</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dignissim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consequat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felis</a:t>
            </a:r>
            <a:r>
              <a:rPr lang="en-US">
                <a:solidFill>
                  <a:srgbClr val="6D6D65"/>
                </a:solidFill>
                <a:effectLst/>
                <a:latin typeface="Arial" panose="020B0604020202020204" pitchFamily="34" charset="0"/>
              </a:rPr>
              <a:t> vitae, </a:t>
            </a:r>
            <a:r>
              <a:rPr lang="en-US" err="1">
                <a:solidFill>
                  <a:srgbClr val="6D6D65"/>
                </a:solidFill>
                <a:effectLst/>
                <a:latin typeface="Arial" panose="020B0604020202020204" pitchFamily="34" charset="0"/>
              </a:rPr>
              <a:t>tincidunt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purus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tempor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volutpat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eget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congue</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a:t>
            </a:r>
          </a:p>
        </p:txBody>
      </p:sp>
      <p:sp>
        <p:nvSpPr>
          <p:cNvPr id="13" name="Text Placeholder 7">
            <a:extLst>
              <a:ext uri="{FF2B5EF4-FFF2-40B4-BE49-F238E27FC236}">
                <a16:creationId xmlns:a16="http://schemas.microsoft.com/office/drawing/2014/main" id="{42687D6A-C280-8843-936D-DC36A9FFADDE}"/>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366367227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03.xml><?xml version="1.0" encoding="utf-8"?>
<p:sldLayout xmlns:a="http://schemas.openxmlformats.org/drawingml/2006/main" xmlns:r="http://schemas.openxmlformats.org/officeDocument/2006/relationships" xmlns:p="http://schemas.openxmlformats.org/presentationml/2006/main" preserve="1" userDrawn="1">
  <p:cSld name="1_Blank Slide with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BF00B81-EF91-DE44-B403-F49AF00005A4}"/>
              </a:ext>
            </a:extLst>
          </p:cNvPr>
          <p:cNvSpPr/>
          <p:nvPr userDrawn="1"/>
        </p:nvSpPr>
        <p:spPr>
          <a:xfrm>
            <a:off x="0" y="0"/>
            <a:ext cx="12192000" cy="6858000"/>
          </a:xfrm>
          <a:prstGeom prst="rect">
            <a:avLst/>
          </a:prstGeom>
          <a:solidFill>
            <a:srgbClr val="F1F2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GT Walsheim Pro" panose="00000500000000000000" pitchFamily="50" charset="0"/>
            </a:endParaRPr>
          </a:p>
        </p:txBody>
      </p:sp>
      <p:sp>
        <p:nvSpPr>
          <p:cNvPr id="2" name="Date Placeholder 1"/>
          <p:cNvSpPr>
            <a:spLocks noGrp="1"/>
          </p:cNvSpPr>
          <p:nvPr>
            <p:ph type="dt" sz="half" idx="10"/>
          </p:nvPr>
        </p:nvSpPr>
        <p:spPr>
          <a:xfrm>
            <a:off x="838200" y="6356353"/>
            <a:ext cx="2743200" cy="365125"/>
          </a:xfrm>
          <a:prstGeom prst="rect">
            <a:avLst/>
          </a:prstGeom>
        </p:spPr>
        <p:txBody>
          <a:bodyPr/>
          <a:lstStyle>
            <a:lvl1pPr>
              <a:defRPr>
                <a:latin typeface="GT Walsheim Pro" panose="00000500000000000000" pitchFamily="50" charset="0"/>
              </a:defRPr>
            </a:lvl1pPr>
          </a:lstStyle>
          <a:p>
            <a:fld id="{26096090-DD98-014C-84AD-41169F9F89DB}" type="datetime1">
              <a:rPr lang="en-US" smtClean="0"/>
              <a:pPr/>
              <a:t>6/12/2024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lvl1pPr>
              <a:defRPr>
                <a:latin typeface="GT Walsheim Pro" panose="00000500000000000000" pitchFamily="50" charset="0"/>
              </a:defRPr>
            </a:lvl1pPr>
          </a:lstStyle>
          <a:p>
            <a:endParaRPr lang="en-US"/>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6" name="Picture 5">
            <a:extLst>
              <a:ext uri="{FF2B5EF4-FFF2-40B4-BE49-F238E27FC236}">
                <a16:creationId xmlns:a16="http://schemas.microsoft.com/office/drawing/2014/main" id="{7CEAE3F0-C229-7F44-9C5B-946EF9F4557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3930675" y="510861"/>
            <a:ext cx="7719641" cy="5842794"/>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693866" y="2579090"/>
            <a:ext cx="2444291" cy="457198"/>
          </a:xfrm>
          <a:prstGeom prst="rect">
            <a:avLst/>
          </a:prstGeom>
        </p:spPr>
        <p:txBody>
          <a:bodyPr anchor="ctr">
            <a:noAutofit/>
          </a:bodyPr>
          <a:lstStyle>
            <a:lvl1pPr marL="0" indent="0">
              <a:buNone/>
              <a:defRPr sz="2400" b="1">
                <a:solidFill>
                  <a:srgbClr val="2B547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693866" y="3229021"/>
            <a:ext cx="2444291" cy="1150938"/>
          </a:xfrm>
          <a:prstGeom prst="rect">
            <a:avLst/>
          </a:prstGeom>
        </p:spPr>
        <p:txBody>
          <a:bodyPr>
            <a:normAutofit/>
          </a:bodyPr>
          <a:lstStyle>
            <a:lvl1pPr marL="0" indent="0">
              <a:lnSpc>
                <a:spcPct val="150000"/>
              </a:lnSpc>
              <a:spcBef>
                <a:spcPts val="0"/>
              </a:spcBef>
              <a:buNone/>
              <a:defRPr sz="800">
                <a:solidFill>
                  <a:srgbClr val="2B547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Nunc </a:t>
            </a:r>
            <a:r>
              <a:rPr lang="en-US" err="1"/>
              <a:t>tincidunt</a:t>
            </a:r>
            <a:r>
              <a:rPr lang="en-US"/>
              <a:t> ex et </a:t>
            </a:r>
            <a:r>
              <a:rPr lang="en-US" err="1"/>
              <a:t>nunc</a:t>
            </a:r>
            <a:r>
              <a:rPr lang="en-US"/>
              <a:t> </a:t>
            </a:r>
            <a:r>
              <a:rPr lang="en-US" err="1"/>
              <a:t>viverra</a:t>
            </a:r>
            <a:r>
              <a:rPr lang="en-US"/>
              <a:t> </a:t>
            </a:r>
            <a:r>
              <a:rPr lang="en-US" err="1"/>
              <a:t>elit</a:t>
            </a:r>
            <a:r>
              <a:rPr lang="en-US"/>
              <a:t> </a:t>
            </a:r>
            <a:r>
              <a:rPr lang="en-US" err="1"/>
              <a:t>vulputate</a:t>
            </a:r>
            <a:r>
              <a:rPr lang="en-US"/>
              <a:t>. </a:t>
            </a:r>
          </a:p>
        </p:txBody>
      </p:sp>
    </p:spTree>
    <p:extLst>
      <p:ext uri="{BB962C8B-B14F-4D97-AF65-F5344CB8AC3E}">
        <p14:creationId xmlns:p14="http://schemas.microsoft.com/office/powerpoint/2010/main" val="801495470"/>
      </p:ext>
    </p:extLst>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preserve="1" userDrawn="1">
  <p:cSld name="2_Blank Slide with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BF00B81-EF91-DE44-B403-F49AF00005A4}"/>
              </a:ext>
            </a:extLst>
          </p:cNvPr>
          <p:cNvSpPr/>
          <p:nvPr userDrawn="1"/>
        </p:nvSpPr>
        <p:spPr>
          <a:xfrm>
            <a:off x="0" y="0"/>
            <a:ext cx="12192000" cy="6858000"/>
          </a:xfrm>
          <a:prstGeom prst="rect">
            <a:avLst/>
          </a:prstGeom>
          <a:solidFill>
            <a:srgbClr val="F2F3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GT Walsheim Pro" panose="00000500000000000000" pitchFamily="50" charset="0"/>
            </a:endParaRPr>
          </a:p>
        </p:txBody>
      </p:sp>
      <p:sp>
        <p:nvSpPr>
          <p:cNvPr id="2" name="Date Placeholder 1"/>
          <p:cNvSpPr>
            <a:spLocks noGrp="1"/>
          </p:cNvSpPr>
          <p:nvPr>
            <p:ph type="dt" sz="half" idx="10"/>
          </p:nvPr>
        </p:nvSpPr>
        <p:spPr>
          <a:xfrm>
            <a:off x="838200" y="6356353"/>
            <a:ext cx="2743200" cy="365125"/>
          </a:xfrm>
          <a:prstGeom prst="rect">
            <a:avLst/>
          </a:prstGeom>
        </p:spPr>
        <p:txBody>
          <a:bodyPr/>
          <a:lstStyle>
            <a:lvl1pPr>
              <a:defRPr>
                <a:latin typeface="GT Walsheim Pro" panose="00000500000000000000" pitchFamily="50" charset="0"/>
              </a:defRPr>
            </a:lvl1pPr>
          </a:lstStyle>
          <a:p>
            <a:fld id="{26096090-DD98-014C-84AD-41169F9F89DB}" type="datetime1">
              <a:rPr lang="en-US" smtClean="0"/>
              <a:pPr/>
              <a:t>6/12/2024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lvl1pPr>
              <a:defRPr>
                <a:latin typeface="GT Walsheim Pro" panose="00000500000000000000" pitchFamily="50" charset="0"/>
              </a:defRPr>
            </a:lvl1pPr>
          </a:lstStyle>
          <a:p>
            <a:endParaRPr lang="en-US"/>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6" name="Picture 5">
            <a:extLst>
              <a:ext uri="{FF2B5EF4-FFF2-40B4-BE49-F238E27FC236}">
                <a16:creationId xmlns:a16="http://schemas.microsoft.com/office/drawing/2014/main" id="{7CEAE3F0-C229-7F44-9C5B-946EF9F4557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551939" y="507604"/>
            <a:ext cx="7719641" cy="5842794"/>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9057696" y="2594854"/>
            <a:ext cx="2444291" cy="457198"/>
          </a:xfrm>
          <a:prstGeom prst="rect">
            <a:avLst/>
          </a:prstGeom>
        </p:spPr>
        <p:txBody>
          <a:bodyPr anchor="ctr">
            <a:noAutofit/>
          </a:bodyPr>
          <a:lstStyle>
            <a:lvl1pPr marL="0" indent="0">
              <a:buNone/>
              <a:defRPr sz="2400" b="1">
                <a:solidFill>
                  <a:srgbClr val="4C714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9057697" y="3244786"/>
            <a:ext cx="2444291" cy="1150938"/>
          </a:xfrm>
          <a:prstGeom prst="rect">
            <a:avLst/>
          </a:prstGeom>
        </p:spPr>
        <p:txBody>
          <a:bodyPr>
            <a:normAutofit/>
          </a:bodyPr>
          <a:lstStyle>
            <a:lvl1pPr marL="0" indent="0">
              <a:lnSpc>
                <a:spcPct val="150000"/>
              </a:lnSpc>
              <a:spcBef>
                <a:spcPts val="0"/>
              </a:spcBef>
              <a:buNone/>
              <a:defRPr sz="800">
                <a:solidFill>
                  <a:srgbClr val="4C714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Nunc </a:t>
            </a:r>
            <a:r>
              <a:rPr lang="en-US" err="1"/>
              <a:t>tincidunt</a:t>
            </a:r>
            <a:r>
              <a:rPr lang="en-US"/>
              <a:t> ex et </a:t>
            </a:r>
            <a:r>
              <a:rPr lang="en-US" err="1"/>
              <a:t>nunc</a:t>
            </a:r>
            <a:r>
              <a:rPr lang="en-US"/>
              <a:t> </a:t>
            </a:r>
            <a:r>
              <a:rPr lang="en-US" err="1"/>
              <a:t>viverra</a:t>
            </a:r>
            <a:r>
              <a:rPr lang="en-US"/>
              <a:t> </a:t>
            </a:r>
            <a:r>
              <a:rPr lang="en-US" err="1"/>
              <a:t>elit</a:t>
            </a:r>
            <a:r>
              <a:rPr lang="en-US"/>
              <a:t> </a:t>
            </a:r>
            <a:r>
              <a:rPr lang="en-US" err="1"/>
              <a:t>vulputate</a:t>
            </a:r>
            <a:r>
              <a:rPr lang="en-US"/>
              <a:t>. </a:t>
            </a:r>
          </a:p>
        </p:txBody>
      </p:sp>
    </p:spTree>
    <p:extLst>
      <p:ext uri="{BB962C8B-B14F-4D97-AF65-F5344CB8AC3E}">
        <p14:creationId xmlns:p14="http://schemas.microsoft.com/office/powerpoint/2010/main" val="2729606348"/>
      </p:ext>
    </p:extLst>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preserve="1" userDrawn="1">
  <p:cSld name="3_Blank Slide with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BF00B81-EF91-DE44-B403-F49AF00005A4}"/>
              </a:ext>
            </a:extLst>
          </p:cNvPr>
          <p:cNvSpPr/>
          <p:nvPr userDrawn="1"/>
        </p:nvSpPr>
        <p:spPr>
          <a:xfrm>
            <a:off x="0" y="0"/>
            <a:ext cx="12192000" cy="6858000"/>
          </a:xfrm>
          <a:prstGeom prst="rect">
            <a:avLst/>
          </a:prstGeom>
          <a:solidFill>
            <a:srgbClr val="E7E8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GT Walsheim Pro" panose="00000500000000000000" pitchFamily="50" charset="0"/>
            </a:endParaRPr>
          </a:p>
        </p:txBody>
      </p:sp>
      <p:sp>
        <p:nvSpPr>
          <p:cNvPr id="2" name="Date Placeholder 1"/>
          <p:cNvSpPr>
            <a:spLocks noGrp="1"/>
          </p:cNvSpPr>
          <p:nvPr>
            <p:ph type="dt" sz="half" idx="10"/>
          </p:nvPr>
        </p:nvSpPr>
        <p:spPr>
          <a:xfrm>
            <a:off x="838200" y="6356353"/>
            <a:ext cx="2743200" cy="365125"/>
          </a:xfrm>
          <a:prstGeom prst="rect">
            <a:avLst/>
          </a:prstGeom>
        </p:spPr>
        <p:txBody>
          <a:bodyPr/>
          <a:lstStyle>
            <a:lvl1pPr>
              <a:defRPr>
                <a:latin typeface="GT Walsheim Pro" panose="00000500000000000000" pitchFamily="50" charset="0"/>
              </a:defRPr>
            </a:lvl1pPr>
          </a:lstStyle>
          <a:p>
            <a:fld id="{26096090-DD98-014C-84AD-41169F9F89DB}" type="datetime1">
              <a:rPr lang="en-US" smtClean="0"/>
              <a:pPr/>
              <a:t>6/12/2024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lvl1pPr>
              <a:defRPr>
                <a:latin typeface="GT Walsheim Pro" panose="00000500000000000000" pitchFamily="50" charset="0"/>
              </a:defRPr>
            </a:lvl1pPr>
          </a:lstStyle>
          <a:p>
            <a:endParaRPr lang="en-US"/>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6" name="Picture 5">
            <a:extLst>
              <a:ext uri="{FF2B5EF4-FFF2-40B4-BE49-F238E27FC236}">
                <a16:creationId xmlns:a16="http://schemas.microsoft.com/office/drawing/2014/main" id="{7CEAE3F0-C229-7F44-9C5B-946EF9F4557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3930675" y="0"/>
            <a:ext cx="8261327" cy="6858000"/>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693866" y="2579090"/>
            <a:ext cx="2444291" cy="457198"/>
          </a:xfrm>
          <a:prstGeom prst="rect">
            <a:avLst/>
          </a:prstGeom>
        </p:spPr>
        <p:txBody>
          <a:bodyPr anchor="ctr">
            <a:noAutofit/>
          </a:bodyPr>
          <a:lstStyle>
            <a:lvl1pPr marL="0" indent="0">
              <a:buNone/>
              <a:defRPr sz="2400" b="1">
                <a:solidFill>
                  <a:srgbClr val="6A6A73"/>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693866" y="3229021"/>
            <a:ext cx="2444291" cy="1150938"/>
          </a:xfrm>
          <a:prstGeom prst="rect">
            <a:avLst/>
          </a:prstGeom>
        </p:spPr>
        <p:txBody>
          <a:bodyPr>
            <a:normAutofit/>
          </a:bodyPr>
          <a:lstStyle>
            <a:lvl1pPr marL="0" indent="0">
              <a:lnSpc>
                <a:spcPct val="150000"/>
              </a:lnSpc>
              <a:spcBef>
                <a:spcPts val="0"/>
              </a:spcBef>
              <a:buNone/>
              <a:defRPr sz="800">
                <a:solidFill>
                  <a:srgbClr val="6A6A73"/>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Nunc </a:t>
            </a:r>
            <a:r>
              <a:rPr lang="en-US" err="1"/>
              <a:t>tincidunt</a:t>
            </a:r>
            <a:r>
              <a:rPr lang="en-US"/>
              <a:t> ex et </a:t>
            </a:r>
            <a:r>
              <a:rPr lang="en-US" err="1"/>
              <a:t>nunc</a:t>
            </a:r>
            <a:r>
              <a:rPr lang="en-US"/>
              <a:t> </a:t>
            </a:r>
            <a:r>
              <a:rPr lang="en-US" err="1"/>
              <a:t>viverra</a:t>
            </a:r>
            <a:r>
              <a:rPr lang="en-US"/>
              <a:t> </a:t>
            </a:r>
            <a:r>
              <a:rPr lang="en-US" err="1"/>
              <a:t>elit</a:t>
            </a:r>
            <a:r>
              <a:rPr lang="en-US"/>
              <a:t> </a:t>
            </a:r>
            <a:r>
              <a:rPr lang="en-US" err="1"/>
              <a:t>vulputate</a:t>
            </a:r>
            <a:r>
              <a:rPr lang="en-US"/>
              <a:t>. </a:t>
            </a:r>
          </a:p>
        </p:txBody>
      </p:sp>
    </p:spTree>
    <p:extLst>
      <p:ext uri="{BB962C8B-B14F-4D97-AF65-F5344CB8AC3E}">
        <p14:creationId xmlns:p14="http://schemas.microsoft.com/office/powerpoint/2010/main" val="931761300"/>
      </p:ext>
    </p:extLst>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preserve="1" userDrawn="1">
  <p:cSld name="5_Blank Slide with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BF00B81-EF91-DE44-B403-F49AF00005A4}"/>
              </a:ext>
            </a:extLst>
          </p:cNvPr>
          <p:cNvSpPr/>
          <p:nvPr userDrawn="1"/>
        </p:nvSpPr>
        <p:spPr>
          <a:xfrm>
            <a:off x="0" y="0"/>
            <a:ext cx="12192000" cy="6858000"/>
          </a:xfrm>
          <a:prstGeom prst="rect">
            <a:avLst/>
          </a:prstGeom>
          <a:solidFill>
            <a:srgbClr val="FAFA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GT Walsheim Pro" panose="00000500000000000000" pitchFamily="50" charset="0"/>
            </a:endParaRPr>
          </a:p>
        </p:txBody>
      </p:sp>
      <p:sp>
        <p:nvSpPr>
          <p:cNvPr id="2" name="Date Placeholder 1"/>
          <p:cNvSpPr>
            <a:spLocks noGrp="1"/>
          </p:cNvSpPr>
          <p:nvPr>
            <p:ph type="dt" sz="half" idx="10"/>
          </p:nvPr>
        </p:nvSpPr>
        <p:spPr>
          <a:xfrm>
            <a:off x="838200" y="6356353"/>
            <a:ext cx="2743200" cy="365125"/>
          </a:xfrm>
          <a:prstGeom prst="rect">
            <a:avLst/>
          </a:prstGeom>
        </p:spPr>
        <p:txBody>
          <a:bodyPr/>
          <a:lstStyle>
            <a:lvl1pPr>
              <a:defRPr>
                <a:latin typeface="GT Walsheim Pro" panose="00000500000000000000" pitchFamily="50" charset="0"/>
              </a:defRPr>
            </a:lvl1pPr>
          </a:lstStyle>
          <a:p>
            <a:fld id="{26096090-DD98-014C-84AD-41169F9F89DB}" type="datetime1">
              <a:rPr lang="en-US" smtClean="0"/>
              <a:pPr/>
              <a:t>6/12/2024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lvl1pPr>
              <a:defRPr>
                <a:latin typeface="GT Walsheim Pro" panose="00000500000000000000" pitchFamily="50" charset="0"/>
              </a:defRPr>
            </a:lvl1pPr>
          </a:lstStyle>
          <a:p>
            <a:endParaRPr lang="en-US"/>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0" y="0"/>
            <a:ext cx="8271578" cy="6858000"/>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9057696" y="2594854"/>
            <a:ext cx="2444291" cy="457198"/>
          </a:xfrm>
          <a:prstGeom prst="rect">
            <a:avLst/>
          </a:prstGeom>
        </p:spPr>
        <p:txBody>
          <a:bodyPr anchor="ctr">
            <a:noAutofit/>
          </a:bodyPr>
          <a:lstStyle>
            <a:lvl1pPr marL="0" indent="0">
              <a:buNone/>
              <a:defRPr sz="2400" b="1">
                <a:solidFill>
                  <a:srgbClr val="6D6D66"/>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9057697" y="3244786"/>
            <a:ext cx="2444291" cy="1150938"/>
          </a:xfrm>
          <a:prstGeom prst="rect">
            <a:avLst/>
          </a:prstGeom>
        </p:spPr>
        <p:txBody>
          <a:bodyPr>
            <a:normAutofit/>
          </a:bodyPr>
          <a:lstStyle>
            <a:lvl1pPr marL="0" indent="0">
              <a:lnSpc>
                <a:spcPct val="150000"/>
              </a:lnSpc>
              <a:spcBef>
                <a:spcPts val="0"/>
              </a:spcBef>
              <a:buNone/>
              <a:defRPr sz="800">
                <a:solidFill>
                  <a:srgbClr val="6A6A73"/>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Nunc </a:t>
            </a:r>
            <a:r>
              <a:rPr lang="en-US" err="1"/>
              <a:t>tincidunt</a:t>
            </a:r>
            <a:r>
              <a:rPr lang="en-US"/>
              <a:t> ex et </a:t>
            </a:r>
            <a:r>
              <a:rPr lang="en-US" err="1"/>
              <a:t>nunc</a:t>
            </a:r>
            <a:r>
              <a:rPr lang="en-US"/>
              <a:t> </a:t>
            </a:r>
            <a:r>
              <a:rPr lang="en-US" err="1"/>
              <a:t>viverra</a:t>
            </a:r>
            <a:r>
              <a:rPr lang="en-US"/>
              <a:t> </a:t>
            </a:r>
            <a:r>
              <a:rPr lang="en-US" err="1"/>
              <a:t>elit</a:t>
            </a:r>
            <a:r>
              <a:rPr lang="en-US"/>
              <a:t> </a:t>
            </a:r>
            <a:r>
              <a:rPr lang="en-US" err="1"/>
              <a:t>vulputate</a:t>
            </a:r>
            <a:r>
              <a:rPr lang="en-US"/>
              <a:t>. </a:t>
            </a:r>
          </a:p>
        </p:txBody>
      </p:sp>
    </p:spTree>
    <p:extLst>
      <p:ext uri="{BB962C8B-B14F-4D97-AF65-F5344CB8AC3E}">
        <p14:creationId xmlns:p14="http://schemas.microsoft.com/office/powerpoint/2010/main" val="2290084494"/>
      </p:ext>
    </p:extLst>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preserve="1" userDrawn="1">
  <p:cSld name="6_Blank Slide with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BF00B81-EF91-DE44-B403-F49AF00005A4}"/>
              </a:ext>
            </a:extLst>
          </p:cNvPr>
          <p:cNvSpPr/>
          <p:nvPr userDrawn="1"/>
        </p:nvSpPr>
        <p:spPr>
          <a:xfrm>
            <a:off x="0" y="0"/>
            <a:ext cx="12192000" cy="6858000"/>
          </a:xfrm>
          <a:prstGeom prst="rect">
            <a:avLst/>
          </a:prstGeom>
          <a:solidFill>
            <a:srgbClr val="F8F3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GT Walsheim Pro" panose="00000500000000000000" pitchFamily="50" charset="0"/>
            </a:endParaRPr>
          </a:p>
        </p:txBody>
      </p:sp>
      <p:sp>
        <p:nvSpPr>
          <p:cNvPr id="2" name="Date Placeholder 1"/>
          <p:cNvSpPr>
            <a:spLocks noGrp="1"/>
          </p:cNvSpPr>
          <p:nvPr>
            <p:ph type="dt" sz="half" idx="10"/>
          </p:nvPr>
        </p:nvSpPr>
        <p:spPr>
          <a:xfrm>
            <a:off x="838200" y="6356353"/>
            <a:ext cx="2743200" cy="365125"/>
          </a:xfrm>
          <a:prstGeom prst="rect">
            <a:avLst/>
          </a:prstGeom>
        </p:spPr>
        <p:txBody>
          <a:bodyPr/>
          <a:lstStyle>
            <a:lvl1pPr>
              <a:defRPr>
                <a:latin typeface="GT Walsheim Pro" panose="00000500000000000000" pitchFamily="50" charset="0"/>
              </a:defRPr>
            </a:lvl1pPr>
          </a:lstStyle>
          <a:p>
            <a:fld id="{26096090-DD98-014C-84AD-41169F9F89DB}" type="datetime1">
              <a:rPr lang="en-US" smtClean="0"/>
              <a:pPr/>
              <a:t>6/12/2024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lvl1pPr>
              <a:defRPr>
                <a:latin typeface="GT Walsheim Pro" panose="00000500000000000000" pitchFamily="50" charset="0"/>
              </a:defRPr>
            </a:lvl1pPr>
          </a:lstStyle>
          <a:p>
            <a:endParaRPr lang="en-US"/>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6" name="Picture 5">
            <a:extLst>
              <a:ext uri="{FF2B5EF4-FFF2-40B4-BE49-F238E27FC236}">
                <a16:creationId xmlns:a16="http://schemas.microsoft.com/office/drawing/2014/main" id="{7CEAE3F0-C229-7F44-9C5B-946EF9F4557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6087077" y="0"/>
            <a:ext cx="6104925" cy="6858000"/>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693863" y="2579090"/>
            <a:ext cx="3185464" cy="457198"/>
          </a:xfrm>
          <a:prstGeom prst="rect">
            <a:avLst/>
          </a:prstGeom>
        </p:spPr>
        <p:txBody>
          <a:bodyPr anchor="ctr">
            <a:noAutofit/>
          </a:bodyPr>
          <a:lstStyle>
            <a:lvl1pPr marL="0" indent="0">
              <a:buNone/>
              <a:defRPr sz="3598" b="1">
                <a:solidFill>
                  <a:srgbClr val="AB4016"/>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693866" y="3229021"/>
            <a:ext cx="4115871" cy="1150938"/>
          </a:xfrm>
          <a:prstGeom prst="rect">
            <a:avLst/>
          </a:prstGeom>
        </p:spPr>
        <p:txBody>
          <a:bodyPr>
            <a:noAutofit/>
          </a:bodyPr>
          <a:lstStyle>
            <a:lvl1pPr marL="0" indent="0">
              <a:lnSpc>
                <a:spcPct val="150000"/>
              </a:lnSpc>
              <a:spcBef>
                <a:spcPts val="0"/>
              </a:spcBef>
              <a:buNone/>
              <a:defRPr sz="1200">
                <a:solidFill>
                  <a:srgbClr val="AB4016"/>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a:t>
            </a:r>
          </a:p>
        </p:txBody>
      </p:sp>
    </p:spTree>
    <p:extLst>
      <p:ext uri="{BB962C8B-B14F-4D97-AF65-F5344CB8AC3E}">
        <p14:creationId xmlns:p14="http://schemas.microsoft.com/office/powerpoint/2010/main" val="84043741"/>
      </p:ext>
    </p:extLst>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preserve="1" userDrawn="1">
  <p:cSld name="7_Blank Slide with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BF00B81-EF91-DE44-B403-F49AF00005A4}"/>
              </a:ext>
            </a:extLst>
          </p:cNvPr>
          <p:cNvSpPr/>
          <p:nvPr userDrawn="1"/>
        </p:nvSpPr>
        <p:spPr>
          <a:xfrm>
            <a:off x="0" y="0"/>
            <a:ext cx="12192000" cy="6858000"/>
          </a:xfrm>
          <a:prstGeom prst="rect">
            <a:avLst/>
          </a:prstGeom>
          <a:solidFill>
            <a:srgbClr val="F5F3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GT Walsheim Pro" panose="00000500000000000000" pitchFamily="50" charset="0"/>
            </a:endParaRPr>
          </a:p>
        </p:txBody>
      </p:sp>
      <p:sp>
        <p:nvSpPr>
          <p:cNvPr id="2" name="Date Placeholder 1"/>
          <p:cNvSpPr>
            <a:spLocks noGrp="1"/>
          </p:cNvSpPr>
          <p:nvPr>
            <p:ph type="dt" sz="half" idx="10"/>
          </p:nvPr>
        </p:nvSpPr>
        <p:spPr>
          <a:xfrm>
            <a:off x="838200" y="6356353"/>
            <a:ext cx="2743200" cy="365125"/>
          </a:xfrm>
          <a:prstGeom prst="rect">
            <a:avLst/>
          </a:prstGeom>
        </p:spPr>
        <p:txBody>
          <a:bodyPr/>
          <a:lstStyle>
            <a:lvl1pPr>
              <a:defRPr>
                <a:latin typeface="GT Walsheim Pro" panose="00000500000000000000" pitchFamily="50" charset="0"/>
              </a:defRPr>
            </a:lvl1pPr>
          </a:lstStyle>
          <a:p>
            <a:fld id="{26096090-DD98-014C-84AD-41169F9F89DB}" type="datetime1">
              <a:rPr lang="en-US" smtClean="0"/>
              <a:pPr/>
              <a:t>6/12/2024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lvl1pPr>
              <a:defRPr>
                <a:latin typeface="GT Walsheim Pro" panose="00000500000000000000" pitchFamily="50" charset="0"/>
              </a:defRPr>
            </a:lvl1pPr>
          </a:lstStyle>
          <a:p>
            <a:endParaRPr lang="en-US"/>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0" y="0"/>
            <a:ext cx="6104924" cy="6858000"/>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7269789" y="2579090"/>
            <a:ext cx="3185464" cy="457198"/>
          </a:xfrm>
          <a:prstGeom prst="rect">
            <a:avLst/>
          </a:prstGeom>
        </p:spPr>
        <p:txBody>
          <a:bodyPr anchor="ctr">
            <a:noAutofit/>
          </a:bodyPr>
          <a:lstStyle>
            <a:lvl1pPr marL="0" indent="0">
              <a:buNone/>
              <a:defRPr sz="3598" b="1">
                <a:solidFill>
                  <a:srgbClr val="764646"/>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7269792" y="3229021"/>
            <a:ext cx="4115871" cy="1150938"/>
          </a:xfrm>
          <a:prstGeom prst="rect">
            <a:avLst/>
          </a:prstGeom>
        </p:spPr>
        <p:txBody>
          <a:bodyPr>
            <a:noAutofit/>
          </a:bodyPr>
          <a:lstStyle>
            <a:lvl1pPr marL="0" indent="0">
              <a:lnSpc>
                <a:spcPct val="150000"/>
              </a:lnSpc>
              <a:spcBef>
                <a:spcPts val="0"/>
              </a:spcBef>
              <a:buNone/>
              <a:defRPr sz="1200">
                <a:solidFill>
                  <a:srgbClr val="764646"/>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a:t>
            </a:r>
          </a:p>
        </p:txBody>
      </p:sp>
    </p:spTree>
    <p:extLst>
      <p:ext uri="{BB962C8B-B14F-4D97-AF65-F5344CB8AC3E}">
        <p14:creationId xmlns:p14="http://schemas.microsoft.com/office/powerpoint/2010/main" val="3672180424"/>
      </p:ext>
    </p:extLst>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preserve="1" userDrawn="1">
  <p:cSld name="8_Blank Slide with logo">
    <p:spTree>
      <p:nvGrpSpPr>
        <p:cNvPr id="1" name=""/>
        <p:cNvGrpSpPr/>
        <p:nvPr/>
      </p:nvGrpSpPr>
      <p:grpSpPr>
        <a:xfrm>
          <a:off x="0" y="0"/>
          <a:ext cx="0" cy="0"/>
          <a:chOff x="0" y="0"/>
          <a:chExt cx="0" cy="0"/>
        </a:xfrm>
      </p:grpSpPr>
      <p:sp>
        <p:nvSpPr>
          <p:cNvPr id="13" name="Picture Placeholder 8">
            <a:extLst>
              <a:ext uri="{FF2B5EF4-FFF2-40B4-BE49-F238E27FC236}">
                <a16:creationId xmlns:a16="http://schemas.microsoft.com/office/drawing/2014/main" id="{0FD5030F-D22F-5B4A-A493-C93802300068}"/>
              </a:ext>
            </a:extLst>
          </p:cNvPr>
          <p:cNvSpPr>
            <a:spLocks noGrp="1"/>
          </p:cNvSpPr>
          <p:nvPr>
            <p:ph type="pic" sz="quarter" idx="17"/>
          </p:nvPr>
        </p:nvSpPr>
        <p:spPr>
          <a:xfrm>
            <a:off x="0" y="0"/>
            <a:ext cx="6087074" cy="3547242"/>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4" name="Rectangle 13">
            <a:extLst>
              <a:ext uri="{FF2B5EF4-FFF2-40B4-BE49-F238E27FC236}">
                <a16:creationId xmlns:a16="http://schemas.microsoft.com/office/drawing/2014/main" id="{A9A52E5F-F698-1B4F-927E-0226171AA705}"/>
              </a:ext>
            </a:extLst>
          </p:cNvPr>
          <p:cNvSpPr/>
          <p:nvPr userDrawn="1"/>
        </p:nvSpPr>
        <p:spPr>
          <a:xfrm>
            <a:off x="-5148" y="3547243"/>
            <a:ext cx="6104926" cy="3310759"/>
          </a:xfrm>
          <a:prstGeom prst="rect">
            <a:avLst/>
          </a:prstGeom>
          <a:solidFill>
            <a:srgbClr val="FAFA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GT Walsheim Pro" panose="00000500000000000000" pitchFamily="50" charset="0"/>
            </a:endParaRPr>
          </a:p>
        </p:txBody>
      </p:sp>
      <p:sp>
        <p:nvSpPr>
          <p:cNvPr id="11" name="Rectangle 10">
            <a:extLst>
              <a:ext uri="{FF2B5EF4-FFF2-40B4-BE49-F238E27FC236}">
                <a16:creationId xmlns:a16="http://schemas.microsoft.com/office/drawing/2014/main" id="{6BF00B81-EF91-DE44-B403-F49AF00005A4}"/>
              </a:ext>
            </a:extLst>
          </p:cNvPr>
          <p:cNvSpPr/>
          <p:nvPr userDrawn="1"/>
        </p:nvSpPr>
        <p:spPr>
          <a:xfrm>
            <a:off x="6087074" y="3547243"/>
            <a:ext cx="6104926" cy="3310759"/>
          </a:xfrm>
          <a:prstGeom prst="rect">
            <a:avLst/>
          </a:prstGeom>
          <a:solidFill>
            <a:srgbClr val="F8F3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GT Walsheim Pro" panose="00000500000000000000" pitchFamily="50" charset="0"/>
            </a:endParaRPr>
          </a:p>
        </p:txBody>
      </p:sp>
      <p:sp>
        <p:nvSpPr>
          <p:cNvPr id="2" name="Date Placeholder 1"/>
          <p:cNvSpPr>
            <a:spLocks noGrp="1"/>
          </p:cNvSpPr>
          <p:nvPr>
            <p:ph type="dt" sz="half" idx="10"/>
          </p:nvPr>
        </p:nvSpPr>
        <p:spPr>
          <a:xfrm>
            <a:off x="838200" y="6356353"/>
            <a:ext cx="2743200" cy="365125"/>
          </a:xfrm>
          <a:prstGeom prst="rect">
            <a:avLst/>
          </a:prstGeom>
        </p:spPr>
        <p:txBody>
          <a:bodyPr/>
          <a:lstStyle>
            <a:lvl1pPr>
              <a:defRPr>
                <a:latin typeface="GT Walsheim Pro" panose="00000500000000000000" pitchFamily="50" charset="0"/>
              </a:defRPr>
            </a:lvl1pPr>
          </a:lstStyle>
          <a:p>
            <a:fld id="{26096090-DD98-014C-84AD-41169F9F89DB}" type="datetime1">
              <a:rPr lang="en-US" smtClean="0"/>
              <a:pPr/>
              <a:t>6/12/2024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lvl1pPr>
              <a:defRPr>
                <a:latin typeface="GT Walsheim Pro" panose="00000500000000000000" pitchFamily="50" charset="0"/>
              </a:defRPr>
            </a:lvl1pPr>
          </a:lstStyle>
          <a:p>
            <a:endParaRPr lang="en-US"/>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6" name="Picture 5">
            <a:extLst>
              <a:ext uri="{FF2B5EF4-FFF2-40B4-BE49-F238E27FC236}">
                <a16:creationId xmlns:a16="http://schemas.microsoft.com/office/drawing/2014/main" id="{7CEAE3F0-C229-7F44-9C5B-946EF9F4557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6087077" y="0"/>
            <a:ext cx="6104925" cy="3547242"/>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7747048" y="4088434"/>
            <a:ext cx="2645134" cy="457198"/>
          </a:xfrm>
          <a:prstGeom prst="rect">
            <a:avLst/>
          </a:prstGeom>
        </p:spPr>
        <p:txBody>
          <a:bodyPr anchor="ctr">
            <a:noAutofit/>
          </a:bodyPr>
          <a:lstStyle>
            <a:lvl1pPr marL="0" indent="0">
              <a:buNone/>
              <a:defRPr sz="2400" b="1">
                <a:solidFill>
                  <a:srgbClr val="AB4016"/>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7747048" y="4738365"/>
            <a:ext cx="2645134" cy="1150938"/>
          </a:xfrm>
          <a:prstGeom prst="rect">
            <a:avLst/>
          </a:prstGeom>
        </p:spPr>
        <p:txBody>
          <a:bodyPr>
            <a:noAutofit/>
          </a:bodyPr>
          <a:lstStyle>
            <a:lvl1pPr marL="0" indent="0">
              <a:lnSpc>
                <a:spcPct val="150000"/>
              </a:lnSpc>
              <a:spcBef>
                <a:spcPts val="0"/>
              </a:spcBef>
              <a:buNone/>
              <a:defRPr sz="800">
                <a:solidFill>
                  <a:srgbClr val="AB4016"/>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Nunc </a:t>
            </a:r>
            <a:r>
              <a:rPr lang="en-US" err="1"/>
              <a:t>tincidunt</a:t>
            </a:r>
            <a:r>
              <a:rPr lang="en-US"/>
              <a:t> ex et </a:t>
            </a:r>
            <a:r>
              <a:rPr lang="en-US" err="1"/>
              <a:t>nunc</a:t>
            </a:r>
            <a:r>
              <a:rPr lang="en-US"/>
              <a:t> </a:t>
            </a:r>
            <a:r>
              <a:rPr lang="en-US" err="1"/>
              <a:t>viverra</a:t>
            </a:r>
            <a:r>
              <a:rPr lang="en-US"/>
              <a:t> </a:t>
            </a:r>
            <a:r>
              <a:rPr lang="en-US" err="1"/>
              <a:t>elit</a:t>
            </a:r>
            <a:r>
              <a:rPr lang="en-US"/>
              <a:t> </a:t>
            </a:r>
            <a:r>
              <a:rPr lang="en-US" err="1"/>
              <a:t>vulputate</a:t>
            </a:r>
            <a:r>
              <a:rPr lang="en-US"/>
              <a:t>.</a:t>
            </a:r>
          </a:p>
        </p:txBody>
      </p:sp>
      <p:sp>
        <p:nvSpPr>
          <p:cNvPr id="15" name="Text Placeholder 9">
            <a:extLst>
              <a:ext uri="{FF2B5EF4-FFF2-40B4-BE49-F238E27FC236}">
                <a16:creationId xmlns:a16="http://schemas.microsoft.com/office/drawing/2014/main" id="{3FD90E41-878F-5C46-9115-2598898897FC}"/>
              </a:ext>
            </a:extLst>
          </p:cNvPr>
          <p:cNvSpPr>
            <a:spLocks noGrp="1"/>
          </p:cNvSpPr>
          <p:nvPr>
            <p:ph type="body" sz="quarter" idx="18" hasCustomPrompt="1"/>
          </p:nvPr>
        </p:nvSpPr>
        <p:spPr>
          <a:xfrm>
            <a:off x="1642123" y="4088434"/>
            <a:ext cx="2645134" cy="457198"/>
          </a:xfrm>
          <a:prstGeom prst="rect">
            <a:avLst/>
          </a:prstGeom>
        </p:spPr>
        <p:txBody>
          <a:bodyPr anchor="ctr">
            <a:noAutofit/>
          </a:bodyPr>
          <a:lstStyle>
            <a:lvl1pPr marL="0" indent="0">
              <a:buNone/>
              <a:defRPr sz="2400" b="1">
                <a:solidFill>
                  <a:srgbClr val="7E755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7" name="Text Placeholder 15">
            <a:extLst>
              <a:ext uri="{FF2B5EF4-FFF2-40B4-BE49-F238E27FC236}">
                <a16:creationId xmlns:a16="http://schemas.microsoft.com/office/drawing/2014/main" id="{B5E07422-C9FA-8D40-A3FC-82D96E4A187B}"/>
              </a:ext>
            </a:extLst>
          </p:cNvPr>
          <p:cNvSpPr>
            <a:spLocks noGrp="1"/>
          </p:cNvSpPr>
          <p:nvPr>
            <p:ph type="body" sz="quarter" idx="19" hasCustomPrompt="1"/>
          </p:nvPr>
        </p:nvSpPr>
        <p:spPr>
          <a:xfrm>
            <a:off x="1642123" y="4738365"/>
            <a:ext cx="2645134" cy="1150938"/>
          </a:xfrm>
          <a:prstGeom prst="rect">
            <a:avLst/>
          </a:prstGeom>
        </p:spPr>
        <p:txBody>
          <a:bodyPr>
            <a:noAutofit/>
          </a:bodyPr>
          <a:lstStyle>
            <a:lvl1pPr marL="0" indent="0">
              <a:lnSpc>
                <a:spcPct val="150000"/>
              </a:lnSpc>
              <a:spcBef>
                <a:spcPts val="0"/>
              </a:spcBef>
              <a:buNone/>
              <a:defRPr sz="800">
                <a:solidFill>
                  <a:srgbClr val="764646"/>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Nunc </a:t>
            </a:r>
            <a:r>
              <a:rPr lang="en-US" err="1"/>
              <a:t>tincidunt</a:t>
            </a:r>
            <a:r>
              <a:rPr lang="en-US"/>
              <a:t> ex et </a:t>
            </a:r>
            <a:r>
              <a:rPr lang="en-US" err="1"/>
              <a:t>nunc</a:t>
            </a:r>
            <a:r>
              <a:rPr lang="en-US"/>
              <a:t> </a:t>
            </a:r>
            <a:r>
              <a:rPr lang="en-US" err="1"/>
              <a:t>viverra</a:t>
            </a:r>
            <a:r>
              <a:rPr lang="en-US"/>
              <a:t> </a:t>
            </a:r>
            <a:r>
              <a:rPr lang="en-US" err="1"/>
              <a:t>elit</a:t>
            </a:r>
            <a:r>
              <a:rPr lang="en-US"/>
              <a:t> </a:t>
            </a:r>
            <a:r>
              <a:rPr lang="en-US" err="1"/>
              <a:t>vulputate</a:t>
            </a:r>
            <a:r>
              <a:rPr lang="en-US"/>
              <a:t>.</a:t>
            </a:r>
          </a:p>
        </p:txBody>
      </p:sp>
    </p:spTree>
    <p:extLst>
      <p:ext uri="{BB962C8B-B14F-4D97-AF65-F5344CB8AC3E}">
        <p14:creationId xmlns:p14="http://schemas.microsoft.com/office/powerpoint/2010/main" val="161071500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E854C86-651C-8A85-29F5-1400A8AB6EE4}"/>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endParaRPr lang="en-US"/>
          </a:p>
        </p:txBody>
      </p:sp>
      <p:sp>
        <p:nvSpPr>
          <p:cNvPr id="3" name="Symbol zastępczy zawartości 2">
            <a:extLst>
              <a:ext uri="{FF2B5EF4-FFF2-40B4-BE49-F238E27FC236}">
                <a16:creationId xmlns:a16="http://schemas.microsoft.com/office/drawing/2014/main" id="{890A2728-F01D-6019-CFEA-5D88A5D13CD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Symbol zastępczy tekstu 3">
            <a:extLst>
              <a:ext uri="{FF2B5EF4-FFF2-40B4-BE49-F238E27FC236}">
                <a16:creationId xmlns:a16="http://schemas.microsoft.com/office/drawing/2014/main" id="{423D40B6-AD81-3261-4A2D-A2E0285BC88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11E73417-9311-E07F-5090-57C0320F2929}"/>
              </a:ext>
            </a:extLst>
          </p:cNvPr>
          <p:cNvSpPr>
            <a:spLocks noGrp="1"/>
          </p:cNvSpPr>
          <p:nvPr>
            <p:ph type="dt" sz="half" idx="10"/>
          </p:nvPr>
        </p:nvSpPr>
        <p:spPr/>
        <p:txBody>
          <a:bodyPr/>
          <a:lstStyle/>
          <a:p>
            <a:fld id="{F31EF350-4114-4794-BEC1-F9CFB8A11F7E}" type="datetimeFigureOut">
              <a:rPr lang="en-US" smtClean="0"/>
              <a:t>6/12/2024</a:t>
            </a:fld>
            <a:endParaRPr lang="en-US"/>
          </a:p>
        </p:txBody>
      </p:sp>
      <p:sp>
        <p:nvSpPr>
          <p:cNvPr id="6" name="Symbol zastępczy stopki 5">
            <a:extLst>
              <a:ext uri="{FF2B5EF4-FFF2-40B4-BE49-F238E27FC236}">
                <a16:creationId xmlns:a16="http://schemas.microsoft.com/office/drawing/2014/main" id="{A8089ECB-00E4-C41E-CC61-EE887F6A3CF6}"/>
              </a:ext>
            </a:extLst>
          </p:cNvPr>
          <p:cNvSpPr>
            <a:spLocks noGrp="1"/>
          </p:cNvSpPr>
          <p:nvPr>
            <p:ph type="ftr" sz="quarter" idx="11"/>
          </p:nvPr>
        </p:nvSpPr>
        <p:spPr/>
        <p:txBody>
          <a:bodyPr/>
          <a:lstStyle/>
          <a:p>
            <a:endParaRPr lang="en-US"/>
          </a:p>
        </p:txBody>
      </p:sp>
      <p:sp>
        <p:nvSpPr>
          <p:cNvPr id="7" name="Symbol zastępczy numeru slajdu 6">
            <a:extLst>
              <a:ext uri="{FF2B5EF4-FFF2-40B4-BE49-F238E27FC236}">
                <a16:creationId xmlns:a16="http://schemas.microsoft.com/office/drawing/2014/main" id="{D130EF3D-B44F-B312-05AD-C05EC466D985}"/>
              </a:ext>
            </a:extLst>
          </p:cNvPr>
          <p:cNvSpPr>
            <a:spLocks noGrp="1"/>
          </p:cNvSpPr>
          <p:nvPr>
            <p:ph type="sldNum" sz="quarter" idx="12"/>
          </p:nvPr>
        </p:nvSpPr>
        <p:spPr/>
        <p:txBody>
          <a:bodyPr/>
          <a:lstStyle/>
          <a:p>
            <a:fld id="{78D2C17C-A973-439B-9A8D-FB1E118D2CBB}" type="slidenum">
              <a:rPr lang="en-US" smtClean="0"/>
              <a:t>‹#›</a:t>
            </a:fld>
            <a:endParaRPr lang="en-US"/>
          </a:p>
        </p:txBody>
      </p:sp>
    </p:spTree>
    <p:extLst>
      <p:ext uri="{BB962C8B-B14F-4D97-AF65-F5344CB8AC3E}">
        <p14:creationId xmlns:p14="http://schemas.microsoft.com/office/powerpoint/2010/main" val="1712339104"/>
      </p:ext>
    </p:extLst>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preserve="1" userDrawn="1">
  <p:cSld name="104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8"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1" y="3249273"/>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4" y="3249273"/>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1" y="3941691"/>
            <a:ext cx="2531737" cy="1010261"/>
          </a:xfrm>
          <a:prstGeom prst="rect">
            <a:avLst/>
          </a:prstGeom>
        </p:spPr>
        <p:txBody>
          <a:bodyPr>
            <a:noAutofit/>
          </a:bodyPr>
          <a:lstStyle>
            <a:lvl1pPr marL="0" indent="0">
              <a:lnSpc>
                <a:spcPct val="150000"/>
              </a:lnSpc>
              <a:spcBef>
                <a:spcPts val="0"/>
              </a:spcBef>
              <a:buNone/>
              <a:defRPr sz="800">
                <a:solidFill>
                  <a:schemeClr val="bg1"/>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3" y="3941691"/>
            <a:ext cx="2531737" cy="1010261"/>
          </a:xfrm>
          <a:prstGeom prst="rect">
            <a:avLst/>
          </a:prstGeom>
        </p:spPr>
        <p:txBody>
          <a:bodyPr>
            <a:noAutofit/>
          </a:bodyPr>
          <a:lstStyle>
            <a:lvl1pPr marL="0" indent="0">
              <a:lnSpc>
                <a:spcPct val="150000"/>
              </a:lnSpc>
              <a:spcBef>
                <a:spcPts val="0"/>
              </a:spcBef>
              <a:buNone/>
              <a:defRPr sz="800">
                <a:solidFill>
                  <a:schemeClr val="bg1"/>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4" y="3941691"/>
            <a:ext cx="2531737" cy="1010261"/>
          </a:xfrm>
          <a:prstGeom prst="rect">
            <a:avLst/>
          </a:prstGeom>
        </p:spPr>
        <p:txBody>
          <a:bodyPr>
            <a:noAutofit/>
          </a:bodyPr>
          <a:lstStyle>
            <a:lvl1pPr marL="0" indent="0">
              <a:lnSpc>
                <a:spcPct val="150000"/>
              </a:lnSpc>
              <a:spcBef>
                <a:spcPts val="0"/>
              </a:spcBef>
              <a:buNone/>
              <a:defRPr sz="800">
                <a:solidFill>
                  <a:schemeClr val="bg1"/>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Tree>
    <p:extLst>
      <p:ext uri="{BB962C8B-B14F-4D97-AF65-F5344CB8AC3E}">
        <p14:creationId xmlns:p14="http://schemas.microsoft.com/office/powerpoint/2010/main" val="2566663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11.xml><?xml version="1.0" encoding="utf-8"?>
<p:sldLayout xmlns:a="http://schemas.openxmlformats.org/drawingml/2006/main" xmlns:r="http://schemas.openxmlformats.org/officeDocument/2006/relationships" xmlns:p="http://schemas.openxmlformats.org/presentationml/2006/main" preserve="1" userDrawn="1">
  <p:cSld name="105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35F46ECD-A38A-9847-9AEF-89BD8642291A}"/>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8"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1" y="3249273"/>
            <a:ext cx="1648639" cy="376796"/>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4" y="3249273"/>
            <a:ext cx="1648639" cy="376796"/>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1" y="3941691"/>
            <a:ext cx="2531737" cy="1010261"/>
          </a:xfrm>
          <a:prstGeom prst="rect">
            <a:avLst/>
          </a:prstGeom>
        </p:spPr>
        <p:txBody>
          <a:bodyPr>
            <a:noAutofit/>
          </a:bodyPr>
          <a:lstStyle>
            <a:lvl1pPr marL="0" indent="0">
              <a:lnSpc>
                <a:spcPct val="150000"/>
              </a:lnSpc>
              <a:spcBef>
                <a:spcPts val="0"/>
              </a:spcBef>
              <a:buNone/>
              <a:defRPr sz="800">
                <a:solidFill>
                  <a:srgbClr val="2C2C2C"/>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3" y="3941691"/>
            <a:ext cx="2531737" cy="1010261"/>
          </a:xfrm>
          <a:prstGeom prst="rect">
            <a:avLst/>
          </a:prstGeom>
        </p:spPr>
        <p:txBody>
          <a:bodyPr>
            <a:noAutofit/>
          </a:bodyPr>
          <a:lstStyle>
            <a:lvl1pPr marL="0" indent="0">
              <a:lnSpc>
                <a:spcPct val="150000"/>
              </a:lnSpc>
              <a:spcBef>
                <a:spcPts val="0"/>
              </a:spcBef>
              <a:buNone/>
              <a:defRPr sz="800">
                <a:solidFill>
                  <a:srgbClr val="2C2C2C"/>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4" y="3941691"/>
            <a:ext cx="2531737" cy="1010261"/>
          </a:xfrm>
          <a:prstGeom prst="rect">
            <a:avLst/>
          </a:prstGeom>
        </p:spPr>
        <p:txBody>
          <a:bodyPr>
            <a:noAutofit/>
          </a:bodyPr>
          <a:lstStyle>
            <a:lvl1pPr marL="0" indent="0">
              <a:lnSpc>
                <a:spcPct val="150000"/>
              </a:lnSpc>
              <a:spcBef>
                <a:spcPts val="0"/>
              </a:spcBef>
              <a:buNone/>
              <a:defRPr sz="800">
                <a:solidFill>
                  <a:srgbClr val="2C2C2C"/>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4" name="Picture 13">
            <a:extLst>
              <a:ext uri="{FF2B5EF4-FFF2-40B4-BE49-F238E27FC236}">
                <a16:creationId xmlns:a16="http://schemas.microsoft.com/office/drawing/2014/main" id="{2F26FF7A-A8FF-7A4B-97C2-952F7538440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5" name="Picture 14">
            <a:extLst>
              <a:ext uri="{FF2B5EF4-FFF2-40B4-BE49-F238E27FC236}">
                <a16:creationId xmlns:a16="http://schemas.microsoft.com/office/drawing/2014/main" id="{5614F27D-03B8-7847-8345-E21890BD5477}"/>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Tree>
    <p:extLst>
      <p:ext uri="{BB962C8B-B14F-4D97-AF65-F5344CB8AC3E}">
        <p14:creationId xmlns:p14="http://schemas.microsoft.com/office/powerpoint/2010/main" val="87480834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12.xml><?xml version="1.0" encoding="utf-8"?>
<p:sldLayout xmlns:a="http://schemas.openxmlformats.org/drawingml/2006/main" xmlns:r="http://schemas.openxmlformats.org/officeDocument/2006/relationships" xmlns:p="http://schemas.openxmlformats.org/presentationml/2006/main" preserve="1" userDrawn="1">
  <p:cSld name="106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0AC4BBBC-49B1-3249-B58D-BFB5D426C5AE}"/>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latin typeface="GT Walsheim Pro" panose="00000500000000000000" pitchFamily="50" charset="0"/>
            </a:endParaRPr>
          </a:p>
        </p:txBody>
      </p:sp>
      <p:pic>
        <p:nvPicPr>
          <p:cNvPr id="14" name="Picture 13">
            <a:extLst>
              <a:ext uri="{FF2B5EF4-FFF2-40B4-BE49-F238E27FC236}">
                <a16:creationId xmlns:a16="http://schemas.microsoft.com/office/drawing/2014/main" id="{BC9F0154-0DFB-0A43-9529-667954337F3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8" b="1">
                <a:solidFill>
                  <a:srgbClr val="874549"/>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1" y="3249273"/>
            <a:ext cx="1648639" cy="376796"/>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4" y="3249273"/>
            <a:ext cx="1648639" cy="376796"/>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1" y="3941691"/>
            <a:ext cx="2531737" cy="1010261"/>
          </a:xfrm>
          <a:prstGeom prst="rect">
            <a:avLst/>
          </a:prstGeom>
        </p:spPr>
        <p:txBody>
          <a:bodyPr>
            <a:noAutofit/>
          </a:bodyPr>
          <a:lstStyle>
            <a:lvl1pPr marL="0" indent="0">
              <a:lnSpc>
                <a:spcPct val="150000"/>
              </a:lnSpc>
              <a:spcBef>
                <a:spcPts val="0"/>
              </a:spcBef>
              <a:buNone/>
              <a:defRPr sz="800">
                <a:solidFill>
                  <a:srgbClr val="874549"/>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3" y="3941691"/>
            <a:ext cx="2531737" cy="1010261"/>
          </a:xfrm>
          <a:prstGeom prst="rect">
            <a:avLst/>
          </a:prstGeom>
        </p:spPr>
        <p:txBody>
          <a:bodyPr>
            <a:noAutofit/>
          </a:bodyPr>
          <a:lstStyle>
            <a:lvl1pPr marL="0" indent="0">
              <a:lnSpc>
                <a:spcPct val="150000"/>
              </a:lnSpc>
              <a:spcBef>
                <a:spcPts val="0"/>
              </a:spcBef>
              <a:buNone/>
              <a:defRPr sz="800">
                <a:solidFill>
                  <a:srgbClr val="874549"/>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4" y="3941691"/>
            <a:ext cx="2531737" cy="1010261"/>
          </a:xfrm>
          <a:prstGeom prst="rect">
            <a:avLst/>
          </a:prstGeom>
        </p:spPr>
        <p:txBody>
          <a:bodyPr>
            <a:noAutofit/>
          </a:bodyPr>
          <a:lstStyle>
            <a:lvl1pPr marL="0" indent="0">
              <a:lnSpc>
                <a:spcPct val="150000"/>
              </a:lnSpc>
              <a:spcBef>
                <a:spcPts val="0"/>
              </a:spcBef>
              <a:buNone/>
              <a:defRPr sz="800">
                <a:solidFill>
                  <a:srgbClr val="874549"/>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Tree>
    <p:extLst>
      <p:ext uri="{BB962C8B-B14F-4D97-AF65-F5344CB8AC3E}">
        <p14:creationId xmlns:p14="http://schemas.microsoft.com/office/powerpoint/2010/main" val="252576870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13.xml><?xml version="1.0" encoding="utf-8"?>
<p:sldLayout xmlns:a="http://schemas.openxmlformats.org/drawingml/2006/main" xmlns:r="http://schemas.openxmlformats.org/officeDocument/2006/relationships" xmlns:p="http://schemas.openxmlformats.org/presentationml/2006/main" preserve="1" userDrawn="1">
  <p:cSld name="107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8DECD05-700C-5B48-8BE3-2BEEDFDEAE1D}"/>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latin typeface="GT Walsheim Pro" panose="00000500000000000000" pitchFamily="50" charset="0"/>
            </a:endParaRPr>
          </a:p>
        </p:txBody>
      </p:sp>
      <p:pic>
        <p:nvPicPr>
          <p:cNvPr id="14" name="Picture 13">
            <a:extLst>
              <a:ext uri="{FF2B5EF4-FFF2-40B4-BE49-F238E27FC236}">
                <a16:creationId xmlns:a16="http://schemas.microsoft.com/office/drawing/2014/main" id="{5CC16060-E7FC-3A45-AF03-653207097D9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8" b="1">
                <a:solidFill>
                  <a:srgbClr val="B0785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1" y="3249273"/>
            <a:ext cx="1648639" cy="376796"/>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4" y="3249273"/>
            <a:ext cx="1648639" cy="376796"/>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1" y="3941691"/>
            <a:ext cx="2531737" cy="1010261"/>
          </a:xfrm>
          <a:prstGeom prst="rect">
            <a:avLst/>
          </a:prstGeom>
        </p:spPr>
        <p:txBody>
          <a:bodyPr>
            <a:noAutofit/>
          </a:bodyPr>
          <a:lstStyle>
            <a:lvl1pPr marL="0" indent="0">
              <a:lnSpc>
                <a:spcPct val="150000"/>
              </a:lnSpc>
              <a:spcBef>
                <a:spcPts val="0"/>
              </a:spcBef>
              <a:buNone/>
              <a:defRPr sz="800">
                <a:solidFill>
                  <a:srgbClr val="B07851"/>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3" y="3941691"/>
            <a:ext cx="2531737" cy="1010261"/>
          </a:xfrm>
          <a:prstGeom prst="rect">
            <a:avLst/>
          </a:prstGeom>
        </p:spPr>
        <p:txBody>
          <a:bodyPr>
            <a:noAutofit/>
          </a:bodyPr>
          <a:lstStyle>
            <a:lvl1pPr marL="0" indent="0">
              <a:lnSpc>
                <a:spcPct val="150000"/>
              </a:lnSpc>
              <a:spcBef>
                <a:spcPts val="0"/>
              </a:spcBef>
              <a:buNone/>
              <a:defRPr sz="800">
                <a:solidFill>
                  <a:srgbClr val="B07851"/>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4" y="3941691"/>
            <a:ext cx="2531737" cy="1010261"/>
          </a:xfrm>
          <a:prstGeom prst="rect">
            <a:avLst/>
          </a:prstGeom>
        </p:spPr>
        <p:txBody>
          <a:bodyPr>
            <a:noAutofit/>
          </a:bodyPr>
          <a:lstStyle>
            <a:lvl1pPr marL="0" indent="0">
              <a:lnSpc>
                <a:spcPct val="150000"/>
              </a:lnSpc>
              <a:spcBef>
                <a:spcPts val="0"/>
              </a:spcBef>
              <a:buNone/>
              <a:defRPr sz="800">
                <a:solidFill>
                  <a:srgbClr val="B07851"/>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Tree>
    <p:extLst>
      <p:ext uri="{BB962C8B-B14F-4D97-AF65-F5344CB8AC3E}">
        <p14:creationId xmlns:p14="http://schemas.microsoft.com/office/powerpoint/2010/main" val="391936243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14.xml><?xml version="1.0" encoding="utf-8"?>
<p:sldLayout xmlns:a="http://schemas.openxmlformats.org/drawingml/2006/main" xmlns:r="http://schemas.openxmlformats.org/officeDocument/2006/relationships" xmlns:p="http://schemas.openxmlformats.org/presentationml/2006/main" preserve="1" userDrawn="1">
  <p:cSld name="108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1C63AF6C-8443-AE43-9666-1AF88B9764EE}"/>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latin typeface="GT Walsheim Pro" panose="00000500000000000000" pitchFamily="50" charset="0"/>
            </a:endParaRPr>
          </a:p>
        </p:txBody>
      </p:sp>
      <p:pic>
        <p:nvPicPr>
          <p:cNvPr id="14" name="Picture 13">
            <a:extLst>
              <a:ext uri="{FF2B5EF4-FFF2-40B4-BE49-F238E27FC236}">
                <a16:creationId xmlns:a16="http://schemas.microsoft.com/office/drawing/2014/main" id="{B7F399B5-4650-3040-80AA-7F71CB08CDC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8" b="1">
                <a:solidFill>
                  <a:srgbClr val="73783F"/>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1" y="3249273"/>
            <a:ext cx="1648639" cy="376796"/>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4" y="3249273"/>
            <a:ext cx="1648639" cy="376796"/>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1" y="3941691"/>
            <a:ext cx="2531737" cy="1010261"/>
          </a:xfrm>
          <a:prstGeom prst="rect">
            <a:avLst/>
          </a:prstGeom>
        </p:spPr>
        <p:txBody>
          <a:bodyPr>
            <a:noAutofit/>
          </a:bodyPr>
          <a:lstStyle>
            <a:lvl1pPr marL="0" indent="0">
              <a:lnSpc>
                <a:spcPct val="150000"/>
              </a:lnSpc>
              <a:spcBef>
                <a:spcPts val="0"/>
              </a:spcBef>
              <a:buNone/>
              <a:defRPr sz="800">
                <a:solidFill>
                  <a:srgbClr val="73783F"/>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3" y="3941691"/>
            <a:ext cx="2531737" cy="1010261"/>
          </a:xfrm>
          <a:prstGeom prst="rect">
            <a:avLst/>
          </a:prstGeom>
        </p:spPr>
        <p:txBody>
          <a:bodyPr>
            <a:noAutofit/>
          </a:bodyPr>
          <a:lstStyle>
            <a:lvl1pPr marL="0" indent="0">
              <a:lnSpc>
                <a:spcPct val="150000"/>
              </a:lnSpc>
              <a:spcBef>
                <a:spcPts val="0"/>
              </a:spcBef>
              <a:buNone/>
              <a:defRPr sz="800">
                <a:solidFill>
                  <a:srgbClr val="73783F"/>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4" y="3941691"/>
            <a:ext cx="2531737" cy="1010261"/>
          </a:xfrm>
          <a:prstGeom prst="rect">
            <a:avLst/>
          </a:prstGeom>
        </p:spPr>
        <p:txBody>
          <a:bodyPr>
            <a:noAutofit/>
          </a:bodyPr>
          <a:lstStyle>
            <a:lvl1pPr marL="0" indent="0">
              <a:lnSpc>
                <a:spcPct val="150000"/>
              </a:lnSpc>
              <a:spcBef>
                <a:spcPts val="0"/>
              </a:spcBef>
              <a:buNone/>
              <a:defRPr sz="800">
                <a:solidFill>
                  <a:srgbClr val="73783F"/>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Tree>
    <p:extLst>
      <p:ext uri="{BB962C8B-B14F-4D97-AF65-F5344CB8AC3E}">
        <p14:creationId xmlns:p14="http://schemas.microsoft.com/office/powerpoint/2010/main" val="146527915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15.xml><?xml version="1.0" encoding="utf-8"?>
<p:sldLayout xmlns:a="http://schemas.openxmlformats.org/drawingml/2006/main" xmlns:r="http://schemas.openxmlformats.org/officeDocument/2006/relationships" xmlns:p="http://schemas.openxmlformats.org/presentationml/2006/main" preserve="1" userDrawn="1">
  <p:cSld name="109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E6E63128-6122-1C4F-8FD7-6D6FC2ED9072}"/>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latin typeface="GT Walsheim Pro" panose="00000500000000000000" pitchFamily="50" charset="0"/>
            </a:endParaRPr>
          </a:p>
        </p:txBody>
      </p:sp>
      <p:pic>
        <p:nvPicPr>
          <p:cNvPr id="14" name="Picture 13">
            <a:extLst>
              <a:ext uri="{FF2B5EF4-FFF2-40B4-BE49-F238E27FC236}">
                <a16:creationId xmlns:a16="http://schemas.microsoft.com/office/drawing/2014/main" id="{3CD04E0E-9331-EB4F-A7F7-05C8A253DC7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8" b="1">
                <a:solidFill>
                  <a:srgbClr val="3D717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1" y="3249273"/>
            <a:ext cx="1648639" cy="376796"/>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4" y="3249273"/>
            <a:ext cx="1648639" cy="376796"/>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1" y="3941691"/>
            <a:ext cx="2531737" cy="1010261"/>
          </a:xfrm>
          <a:prstGeom prst="rect">
            <a:avLst/>
          </a:prstGeom>
        </p:spPr>
        <p:txBody>
          <a:bodyPr>
            <a:noAutofit/>
          </a:bodyPr>
          <a:lstStyle>
            <a:lvl1pPr marL="0" indent="0">
              <a:lnSpc>
                <a:spcPct val="150000"/>
              </a:lnSpc>
              <a:spcBef>
                <a:spcPts val="0"/>
              </a:spcBef>
              <a:buNone/>
              <a:defRPr sz="800">
                <a:solidFill>
                  <a:srgbClr val="3D7177"/>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3" y="3941691"/>
            <a:ext cx="2531737" cy="1010261"/>
          </a:xfrm>
          <a:prstGeom prst="rect">
            <a:avLst/>
          </a:prstGeom>
        </p:spPr>
        <p:txBody>
          <a:bodyPr>
            <a:noAutofit/>
          </a:bodyPr>
          <a:lstStyle>
            <a:lvl1pPr marL="0" indent="0">
              <a:lnSpc>
                <a:spcPct val="150000"/>
              </a:lnSpc>
              <a:spcBef>
                <a:spcPts val="0"/>
              </a:spcBef>
              <a:buNone/>
              <a:defRPr sz="800">
                <a:solidFill>
                  <a:srgbClr val="3D7177"/>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4" y="3941691"/>
            <a:ext cx="2531737" cy="1010261"/>
          </a:xfrm>
          <a:prstGeom prst="rect">
            <a:avLst/>
          </a:prstGeom>
        </p:spPr>
        <p:txBody>
          <a:bodyPr>
            <a:noAutofit/>
          </a:bodyPr>
          <a:lstStyle>
            <a:lvl1pPr marL="0" indent="0">
              <a:lnSpc>
                <a:spcPct val="150000"/>
              </a:lnSpc>
              <a:spcBef>
                <a:spcPts val="0"/>
              </a:spcBef>
              <a:buNone/>
              <a:defRPr sz="800">
                <a:solidFill>
                  <a:srgbClr val="3D7177"/>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Tree>
    <p:extLst>
      <p:ext uri="{BB962C8B-B14F-4D97-AF65-F5344CB8AC3E}">
        <p14:creationId xmlns:p14="http://schemas.microsoft.com/office/powerpoint/2010/main" val="68047259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16.xml><?xml version="1.0" encoding="utf-8"?>
<p:sldLayout xmlns:a="http://schemas.openxmlformats.org/drawingml/2006/main" xmlns:r="http://schemas.openxmlformats.org/officeDocument/2006/relationships" xmlns:p="http://schemas.openxmlformats.org/presentationml/2006/main" preserve="1" userDrawn="1">
  <p:cSld name="110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6ADE4295-2A5F-0747-9F2B-247BDF4E74E6}"/>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latin typeface="GT Walsheim Pro" panose="00000500000000000000" pitchFamily="50" charset="0"/>
            </a:endParaRPr>
          </a:p>
        </p:txBody>
      </p:sp>
      <p:pic>
        <p:nvPicPr>
          <p:cNvPr id="14" name="Picture 13">
            <a:extLst>
              <a:ext uri="{FF2B5EF4-FFF2-40B4-BE49-F238E27FC236}">
                <a16:creationId xmlns:a16="http://schemas.microsoft.com/office/drawing/2014/main" id="{41EA0AE6-BD0B-744E-9FD8-159D12C0016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7292"/>
            <a:ext cx="453347"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8" b="1">
                <a:solidFill>
                  <a:srgbClr val="65655D"/>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1" y="3249273"/>
            <a:ext cx="1648639" cy="376796"/>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4" y="3249273"/>
            <a:ext cx="1648639" cy="376796"/>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1" y="3941691"/>
            <a:ext cx="2531737" cy="1010261"/>
          </a:xfrm>
          <a:prstGeom prst="rect">
            <a:avLst/>
          </a:prstGeom>
        </p:spPr>
        <p:txBody>
          <a:bodyPr>
            <a:noAutofit/>
          </a:bodyPr>
          <a:lstStyle>
            <a:lvl1pPr marL="0" indent="0">
              <a:lnSpc>
                <a:spcPct val="150000"/>
              </a:lnSpc>
              <a:spcBef>
                <a:spcPts val="0"/>
              </a:spcBef>
              <a:buNone/>
              <a:defRPr sz="800">
                <a:solidFill>
                  <a:srgbClr val="65655D"/>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3" y="3941691"/>
            <a:ext cx="2531737" cy="1010261"/>
          </a:xfrm>
          <a:prstGeom prst="rect">
            <a:avLst/>
          </a:prstGeom>
        </p:spPr>
        <p:txBody>
          <a:bodyPr>
            <a:noAutofit/>
          </a:bodyPr>
          <a:lstStyle>
            <a:lvl1pPr marL="0" indent="0">
              <a:lnSpc>
                <a:spcPct val="150000"/>
              </a:lnSpc>
              <a:spcBef>
                <a:spcPts val="0"/>
              </a:spcBef>
              <a:buNone/>
              <a:defRPr sz="800">
                <a:solidFill>
                  <a:srgbClr val="65655D"/>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4" y="3941691"/>
            <a:ext cx="2531737" cy="1010261"/>
          </a:xfrm>
          <a:prstGeom prst="rect">
            <a:avLst/>
          </a:prstGeom>
        </p:spPr>
        <p:txBody>
          <a:bodyPr>
            <a:noAutofit/>
          </a:bodyPr>
          <a:lstStyle>
            <a:lvl1pPr marL="0" indent="0">
              <a:lnSpc>
                <a:spcPct val="150000"/>
              </a:lnSpc>
              <a:spcBef>
                <a:spcPts val="0"/>
              </a:spcBef>
              <a:buNone/>
              <a:defRPr sz="800">
                <a:solidFill>
                  <a:srgbClr val="65655D"/>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Tree>
    <p:extLst>
      <p:ext uri="{BB962C8B-B14F-4D97-AF65-F5344CB8AC3E}">
        <p14:creationId xmlns:p14="http://schemas.microsoft.com/office/powerpoint/2010/main" val="152640793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17.xml><?xml version="1.0" encoding="utf-8"?>
<p:sldLayout xmlns:a="http://schemas.openxmlformats.org/drawingml/2006/main" xmlns:r="http://schemas.openxmlformats.org/officeDocument/2006/relationships" xmlns:p="http://schemas.openxmlformats.org/presentationml/2006/main" userDrawn="1">
  <p:cSld name="Blank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E7E9E3C-8CA2-844C-93F2-220F443A07A1}"/>
              </a:ext>
            </a:extLst>
          </p:cNvPr>
          <p:cNvSpPr txBox="1"/>
          <p:nvPr userDrawn="1"/>
        </p:nvSpPr>
        <p:spPr>
          <a:xfrm>
            <a:off x="330200" y="6619349"/>
            <a:ext cx="355600" cy="92460"/>
          </a:xfrm>
          <a:prstGeom prst="rect">
            <a:avLst/>
          </a:prstGeom>
          <a:noFill/>
          <a:ln>
            <a:noFill/>
          </a:ln>
        </p:spPr>
        <p:txBody>
          <a:bodyPr wrap="square" lIns="0" tIns="0" rIns="0" bIns="0" anchor="ctr"/>
          <a:lstStyle/>
          <a:p>
            <a:pPr indent="6349">
              <a:defRPr lang="en-US"/>
            </a:pPr>
            <a:fld id="{0B362F5C-BEB2-F64C-8CE6-BDBE64A2641F}" type="slidenum">
              <a:rPr lang="uk-UA" sz="1000" b="1" smtClean="0">
                <a:solidFill>
                  <a:srgbClr val="7F7F7F"/>
                </a:solidFill>
                <a:latin typeface="Arial-BoldMT" charset="77"/>
                <a:ea typeface="Arial-BoldMT" charset="77"/>
                <a:cs typeface="Arial-BoldMT" charset="77"/>
              </a:rPr>
              <a:pPr indent="6349">
                <a:defRPr lang="en-US"/>
              </a:pPr>
              <a:t>‹#›</a:t>
            </a:fld>
            <a:endParaRPr sz="1000" b="1">
              <a:solidFill>
                <a:srgbClr val="7F7F7F"/>
              </a:solidFill>
              <a:latin typeface="Arial-BoldMT" charset="77"/>
              <a:ea typeface="Arial-BoldMT" charset="77"/>
              <a:cs typeface="Arial-BoldMT" charset="77"/>
            </a:endParaRPr>
          </a:p>
        </p:txBody>
      </p:sp>
      <p:pic>
        <p:nvPicPr>
          <p:cNvPr id="2" name="Picture 1"/>
          <p:cNvPicPr>
            <a:picLocks noChangeAspect="1"/>
          </p:cNvPicPr>
          <p:nvPr userDrawn="1"/>
        </p:nvPicPr>
        <p:blipFill rotWithShape="1">
          <a:blip r:embed="rId2" cstate="email">
            <a:extLst>
              <a:ext uri="{28A0092B-C50C-407E-A947-70E740481C1C}">
                <a14:useLocalDpi xmlns:a14="http://schemas.microsoft.com/office/drawing/2010/main"/>
              </a:ext>
            </a:extLst>
          </a:blip>
          <a:srcRect l="22536" t="17449" r="22535" b="12817"/>
          <a:stretch/>
        </p:blipFill>
        <p:spPr>
          <a:xfrm>
            <a:off x="11501120" y="6279899"/>
            <a:ext cx="396240" cy="503030"/>
          </a:xfrm>
          <a:prstGeom prst="rect">
            <a:avLst/>
          </a:prstGeom>
        </p:spPr>
      </p:pic>
    </p:spTree>
    <p:extLst>
      <p:ext uri="{BB962C8B-B14F-4D97-AF65-F5344CB8AC3E}">
        <p14:creationId xmlns:p14="http://schemas.microsoft.com/office/powerpoint/2010/main" val="2637317062"/>
      </p:ext>
    </p:extLst>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userDrawn="1">
  <p:cSld name="111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4106DC-617D-2140-90BD-F1ED1F018055}"/>
              </a:ext>
            </a:extLst>
          </p:cNvPr>
          <p:cNvSpPr/>
          <p:nvPr userDrawn="1"/>
        </p:nvSpPr>
        <p:spPr>
          <a:xfrm>
            <a:off x="0" y="0"/>
            <a:ext cx="12192000" cy="6858000"/>
          </a:xfrm>
          <a:prstGeom prst="rect">
            <a:avLst/>
          </a:prstGeom>
          <a:solidFill>
            <a:srgbClr val="F1F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8" name="Text Placeholder 7">
            <a:extLst>
              <a:ext uri="{FF2B5EF4-FFF2-40B4-BE49-F238E27FC236}">
                <a16:creationId xmlns:a16="http://schemas.microsoft.com/office/drawing/2014/main" id="{C228BFF0-8480-F04D-8F95-A83BAE624D0F}"/>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Tree>
    <p:extLst>
      <p:ext uri="{BB962C8B-B14F-4D97-AF65-F5344CB8AC3E}">
        <p14:creationId xmlns:p14="http://schemas.microsoft.com/office/powerpoint/2010/main" val="420810931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19.xml><?xml version="1.0" encoding="utf-8"?>
<p:sldLayout xmlns:a="http://schemas.openxmlformats.org/drawingml/2006/main" xmlns:r="http://schemas.openxmlformats.org/officeDocument/2006/relationships" xmlns:p="http://schemas.openxmlformats.org/presentationml/2006/main" preserve="1" userDrawn="1">
  <p:cSld name="58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2C2C2C"/>
          </a:solidFill>
          <a:ln>
            <a:solidFill>
              <a:srgbClr val="2C2C2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2" name="Date Placeholder 1"/>
          <p:cNvSpPr>
            <a:spLocks noGrp="1"/>
          </p:cNvSpPr>
          <p:nvPr>
            <p:ph type="dt" sz="half" idx="10"/>
          </p:nvPr>
        </p:nvSpPr>
        <p:spPr>
          <a:xfrm>
            <a:off x="838200" y="6356353"/>
            <a:ext cx="2743200" cy="365125"/>
          </a:xfrm>
          <a:prstGeom prst="rect">
            <a:avLst/>
          </a:prstGeom>
        </p:spPr>
        <p:txBody>
          <a:bodyPr/>
          <a:lstStyle>
            <a:lvl1pPr>
              <a:defRPr>
                <a:latin typeface="GT Walsheim Pro" panose="00000500000000000000" pitchFamily="50" charset="0"/>
              </a:defRPr>
            </a:lvl1pPr>
          </a:lstStyle>
          <a:p>
            <a:fld id="{26096090-DD98-014C-84AD-41169F9F89DB}" type="datetime1">
              <a:rPr lang="en-US" smtClean="0"/>
              <a:pPr/>
              <a:t>6/12/2024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lvl1pPr>
              <a:defRPr>
                <a:latin typeface="GT Walsheim Pro" panose="00000500000000000000" pitchFamily="50" charset="0"/>
              </a:defRPr>
            </a:lvl1pPr>
          </a:lstStyle>
          <a:p>
            <a:endParaRPr lang="en-US"/>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4"/>
            <a:ext cx="1321144" cy="315913"/>
          </a:xfrm>
          <a:prstGeom prst="rect">
            <a:avLst/>
          </a:prstGeom>
        </p:spPr>
        <p:txBody>
          <a:bodyPr anchor="ctr">
            <a:normAutofit/>
          </a:bodyPr>
          <a:lstStyle>
            <a:lvl1pPr marL="0" indent="0">
              <a:buNone/>
              <a:defRPr sz="800">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478349" y="3060700"/>
            <a:ext cx="5284577" cy="406400"/>
          </a:xfrm>
          <a:prstGeom prst="rect">
            <a:avLst/>
          </a:prstGeom>
        </p:spPr>
        <p:txBody>
          <a:bodyPr anchor="ctr">
            <a:noAutofit/>
          </a:bodyPr>
          <a:lstStyle>
            <a:lvl1pPr marL="0" indent="0">
              <a:buNone/>
              <a:defRPr sz="3499"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Amway Deck Template</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478348" y="3670300"/>
            <a:ext cx="5284577" cy="215900"/>
          </a:xfrm>
          <a:prstGeom prst="rect">
            <a:avLst/>
          </a:prstGeom>
        </p:spPr>
        <p:txBody>
          <a:bodyPr anchor="ctr">
            <a:normAutofit/>
          </a:bodyPr>
          <a:lstStyle>
            <a:lvl1pPr marL="0" indent="0">
              <a:lnSpc>
                <a:spcPct val="150000"/>
              </a:lnSpc>
              <a:buNone/>
              <a:defRPr sz="1500">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Classic</a:t>
            </a:r>
          </a:p>
        </p:txBody>
      </p:sp>
    </p:spTree>
    <p:extLst>
      <p:ext uri="{BB962C8B-B14F-4D97-AF65-F5344CB8AC3E}">
        <p14:creationId xmlns:p14="http://schemas.microsoft.com/office/powerpoint/2010/main" val="10222395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D0CFA4E-A34C-19B9-39CA-71E15E6D1249}"/>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endParaRPr lang="en-US"/>
          </a:p>
        </p:txBody>
      </p:sp>
      <p:sp>
        <p:nvSpPr>
          <p:cNvPr id="3" name="Symbol zastępczy obrazu 2">
            <a:extLst>
              <a:ext uri="{FF2B5EF4-FFF2-40B4-BE49-F238E27FC236}">
                <a16:creationId xmlns:a16="http://schemas.microsoft.com/office/drawing/2014/main" id="{28B01EBC-ED06-BA84-65F7-1A8721B98AE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Symbol zastępczy tekstu 3">
            <a:extLst>
              <a:ext uri="{FF2B5EF4-FFF2-40B4-BE49-F238E27FC236}">
                <a16:creationId xmlns:a16="http://schemas.microsoft.com/office/drawing/2014/main" id="{98AF982D-4097-211B-F8D3-4809035AC18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F8A7FCF0-C21D-A4B5-D045-A3501DA99931}"/>
              </a:ext>
            </a:extLst>
          </p:cNvPr>
          <p:cNvSpPr>
            <a:spLocks noGrp="1"/>
          </p:cNvSpPr>
          <p:nvPr>
            <p:ph type="dt" sz="half" idx="10"/>
          </p:nvPr>
        </p:nvSpPr>
        <p:spPr/>
        <p:txBody>
          <a:bodyPr/>
          <a:lstStyle/>
          <a:p>
            <a:fld id="{F31EF350-4114-4794-BEC1-F9CFB8A11F7E}" type="datetimeFigureOut">
              <a:rPr lang="en-US" smtClean="0"/>
              <a:t>6/12/2024</a:t>
            </a:fld>
            <a:endParaRPr lang="en-US"/>
          </a:p>
        </p:txBody>
      </p:sp>
      <p:sp>
        <p:nvSpPr>
          <p:cNvPr id="6" name="Symbol zastępczy stopki 5">
            <a:extLst>
              <a:ext uri="{FF2B5EF4-FFF2-40B4-BE49-F238E27FC236}">
                <a16:creationId xmlns:a16="http://schemas.microsoft.com/office/drawing/2014/main" id="{03469805-B464-DAFA-7F84-A0956DBB53E2}"/>
              </a:ext>
            </a:extLst>
          </p:cNvPr>
          <p:cNvSpPr>
            <a:spLocks noGrp="1"/>
          </p:cNvSpPr>
          <p:nvPr>
            <p:ph type="ftr" sz="quarter" idx="11"/>
          </p:nvPr>
        </p:nvSpPr>
        <p:spPr/>
        <p:txBody>
          <a:bodyPr/>
          <a:lstStyle/>
          <a:p>
            <a:endParaRPr lang="en-US"/>
          </a:p>
        </p:txBody>
      </p:sp>
      <p:sp>
        <p:nvSpPr>
          <p:cNvPr id="7" name="Symbol zastępczy numeru slajdu 6">
            <a:extLst>
              <a:ext uri="{FF2B5EF4-FFF2-40B4-BE49-F238E27FC236}">
                <a16:creationId xmlns:a16="http://schemas.microsoft.com/office/drawing/2014/main" id="{8AE0D6F3-75B0-8FCE-BEC1-24910AFCBEFC}"/>
              </a:ext>
            </a:extLst>
          </p:cNvPr>
          <p:cNvSpPr>
            <a:spLocks noGrp="1"/>
          </p:cNvSpPr>
          <p:nvPr>
            <p:ph type="sldNum" sz="quarter" idx="12"/>
          </p:nvPr>
        </p:nvSpPr>
        <p:spPr/>
        <p:txBody>
          <a:bodyPr/>
          <a:lstStyle/>
          <a:p>
            <a:fld id="{78D2C17C-A973-439B-9A8D-FB1E118D2CBB}" type="slidenum">
              <a:rPr lang="en-US" smtClean="0"/>
              <a:t>‹#›</a:t>
            </a:fld>
            <a:endParaRPr lang="en-US"/>
          </a:p>
        </p:txBody>
      </p:sp>
    </p:spTree>
    <p:extLst>
      <p:ext uri="{BB962C8B-B14F-4D97-AF65-F5344CB8AC3E}">
        <p14:creationId xmlns:p14="http://schemas.microsoft.com/office/powerpoint/2010/main" val="1288201891"/>
      </p:ext>
    </p:extLst>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preserve="1" userDrawn="1">
  <p:cSld name="9_Blank Slide with logo">
    <p:bg>
      <p:bgPr>
        <a:solidFill>
          <a:srgbClr val="FFFFFF"/>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3"/>
            <a:ext cx="2743200" cy="365125"/>
          </a:xfrm>
          <a:prstGeom prst="rect">
            <a:avLst/>
          </a:prstGeom>
        </p:spPr>
        <p:txBody>
          <a:bodyPr/>
          <a:lstStyle>
            <a:lvl1pPr>
              <a:defRPr>
                <a:latin typeface="GT Walsheim Pro" panose="00000500000000000000" pitchFamily="50" charset="0"/>
              </a:defRPr>
            </a:lvl1pPr>
          </a:lstStyle>
          <a:p>
            <a:fld id="{26096090-DD98-014C-84AD-41169F9F89DB}" type="datetime1">
              <a:rPr lang="en-US" smtClean="0"/>
              <a:pPr/>
              <a:t>6/12/2024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lvl1pPr>
              <a:defRPr>
                <a:latin typeface="GT Walsheim Pro" panose="00000500000000000000" pitchFamily="50" charset="0"/>
              </a:defRPr>
            </a:lvl1pPr>
          </a:lstStyle>
          <a:p>
            <a:endParaRPr lang="en-US"/>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6" name="Picture 5">
            <a:extLst>
              <a:ext uri="{FF2B5EF4-FFF2-40B4-BE49-F238E27FC236}">
                <a16:creationId xmlns:a16="http://schemas.microsoft.com/office/drawing/2014/main" id="{7CEAE3F0-C229-7F44-9C5B-946EF9F4557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Tree>
    <p:extLst>
      <p:ext uri="{BB962C8B-B14F-4D97-AF65-F5344CB8AC3E}">
        <p14:creationId xmlns:p14="http://schemas.microsoft.com/office/powerpoint/2010/main" val="4013346591"/>
      </p:ext>
    </p:extLst>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preserve="1" userDrawn="1">
  <p:cSld name="59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165217960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22.xml><?xml version="1.0" encoding="utf-8"?>
<p:sldLayout xmlns:a="http://schemas.openxmlformats.org/drawingml/2006/main" xmlns:r="http://schemas.openxmlformats.org/officeDocument/2006/relationships" xmlns:p="http://schemas.openxmlformats.org/presentationml/2006/main" preserve="1" userDrawn="1">
  <p:cSld name="60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179878993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23.xml><?xml version="1.0" encoding="utf-8"?>
<p:sldLayout xmlns:a="http://schemas.openxmlformats.org/drawingml/2006/main" xmlns:r="http://schemas.openxmlformats.org/officeDocument/2006/relationships" xmlns:p="http://schemas.openxmlformats.org/presentationml/2006/main" preserve="1" userDrawn="1">
  <p:cSld name="61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218471785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24.xml><?xml version="1.0" encoding="utf-8"?>
<p:sldLayout xmlns:a="http://schemas.openxmlformats.org/drawingml/2006/main" xmlns:r="http://schemas.openxmlformats.org/officeDocument/2006/relationships" xmlns:p="http://schemas.openxmlformats.org/presentationml/2006/main" preserve="1" userDrawn="1">
  <p:cSld name="62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8F9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348196481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25.xml><?xml version="1.0" encoding="utf-8"?>
<p:sldLayout xmlns:a="http://schemas.openxmlformats.org/drawingml/2006/main" xmlns:r="http://schemas.openxmlformats.org/officeDocument/2006/relationships" xmlns:p="http://schemas.openxmlformats.org/presentationml/2006/main" preserve="1" userDrawn="1">
  <p:cSld name="63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27089363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26.xml><?xml version="1.0" encoding="utf-8"?>
<p:sldLayout xmlns:a="http://schemas.openxmlformats.org/drawingml/2006/main" xmlns:r="http://schemas.openxmlformats.org/officeDocument/2006/relationships" xmlns:p="http://schemas.openxmlformats.org/presentationml/2006/main" preserve="1" userDrawn="1">
  <p:cSld name="118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Rectangle 6">
            <a:extLst>
              <a:ext uri="{FF2B5EF4-FFF2-40B4-BE49-F238E27FC236}">
                <a16:creationId xmlns:a16="http://schemas.microsoft.com/office/drawing/2014/main" id="{E209568A-F9A2-154F-ADF4-199D0B19667E}"/>
              </a:ext>
            </a:extLst>
          </p:cNvPr>
          <p:cNvSpPr/>
          <p:nvPr userDrawn="1"/>
        </p:nvSpPr>
        <p:spPr>
          <a:xfrm>
            <a:off x="1" y="0"/>
            <a:ext cx="4028981" cy="685800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GT Walsheim Pro" panose="00000500000000000000" pitchFamily="50" charset="0"/>
            </a:endParaRPr>
          </a:p>
        </p:txBody>
      </p:sp>
      <p:sp>
        <p:nvSpPr>
          <p:cNvPr id="9" name="Picture Placeholder 8">
            <a:extLst>
              <a:ext uri="{FF2B5EF4-FFF2-40B4-BE49-F238E27FC236}">
                <a16:creationId xmlns:a16="http://schemas.microsoft.com/office/drawing/2014/main" id="{CCD3B09F-FB32-344E-B1AC-2F25E979747F}"/>
              </a:ext>
            </a:extLst>
          </p:cNvPr>
          <p:cNvSpPr>
            <a:spLocks noGrp="1"/>
          </p:cNvSpPr>
          <p:nvPr>
            <p:ph type="pic" sz="quarter" idx="13"/>
          </p:nvPr>
        </p:nvSpPr>
        <p:spPr>
          <a:xfrm>
            <a:off x="4029332" y="0"/>
            <a:ext cx="8162669"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1" name="Text Placeholder 10">
            <a:extLst>
              <a:ext uri="{FF2B5EF4-FFF2-40B4-BE49-F238E27FC236}">
                <a16:creationId xmlns:a16="http://schemas.microsoft.com/office/drawing/2014/main" id="{ED81E9FF-63DE-004D-A94F-AA2FFC3C9874}"/>
              </a:ext>
            </a:extLst>
          </p:cNvPr>
          <p:cNvSpPr>
            <a:spLocks noGrp="1"/>
          </p:cNvSpPr>
          <p:nvPr>
            <p:ph type="body" sz="quarter" idx="14" hasCustomPrompt="1"/>
          </p:nvPr>
        </p:nvSpPr>
        <p:spPr>
          <a:xfrm>
            <a:off x="530491" y="2641600"/>
            <a:ext cx="3315563" cy="1003300"/>
          </a:xfrm>
          <a:prstGeom prst="rect">
            <a:avLst/>
          </a:prstGeom>
        </p:spPr>
        <p:txBody>
          <a:bodyPr anchor="ctr">
            <a:noAutofit/>
          </a:bodyPr>
          <a:lstStyle>
            <a:lvl1pPr marL="0" indent="0">
              <a:buNone/>
              <a:defRPr sz="3499" b="1">
                <a:solidFill>
                  <a:srgbClr val="5F5F5F"/>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pic>
        <p:nvPicPr>
          <p:cNvPr id="13" name="Picture 12">
            <a:extLst>
              <a:ext uri="{FF2B5EF4-FFF2-40B4-BE49-F238E27FC236}">
                <a16:creationId xmlns:a16="http://schemas.microsoft.com/office/drawing/2014/main" id="{3259D6D0-0DD4-B644-8B38-F10D88CB1EE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30491" y="5651320"/>
            <a:ext cx="834347" cy="294504"/>
          </a:xfrm>
          <a:prstGeom prst="rect">
            <a:avLst/>
          </a:prstGeom>
        </p:spPr>
      </p:pic>
      <p:sp>
        <p:nvSpPr>
          <p:cNvPr id="16" name="Text Placeholder 15">
            <a:extLst>
              <a:ext uri="{FF2B5EF4-FFF2-40B4-BE49-F238E27FC236}">
                <a16:creationId xmlns:a16="http://schemas.microsoft.com/office/drawing/2014/main" id="{D10C3CE8-5746-2B45-A4BC-4C4220186435}"/>
              </a:ext>
            </a:extLst>
          </p:cNvPr>
          <p:cNvSpPr>
            <a:spLocks noGrp="1"/>
          </p:cNvSpPr>
          <p:nvPr>
            <p:ph type="body" sz="quarter" idx="15" hasCustomPrompt="1"/>
          </p:nvPr>
        </p:nvSpPr>
        <p:spPr>
          <a:xfrm>
            <a:off x="530492" y="3957866"/>
            <a:ext cx="3315563" cy="309335"/>
          </a:xfrm>
          <a:prstGeom prst="rect">
            <a:avLst/>
          </a:prstGeom>
        </p:spPr>
        <p:txBody>
          <a:bodyPr anchor="ctr">
            <a:normAutofit/>
          </a:bodyPr>
          <a:lstStyle>
            <a:lvl1pPr marL="0" indent="0">
              <a:buNone/>
              <a:defRPr sz="1500" b="0" i="0">
                <a:solidFill>
                  <a:srgbClr val="5F5F5F"/>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spTree>
    <p:extLst>
      <p:ext uri="{BB962C8B-B14F-4D97-AF65-F5344CB8AC3E}">
        <p14:creationId xmlns:p14="http://schemas.microsoft.com/office/powerpoint/2010/main" val="40928886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27.xml><?xml version="1.0" encoding="utf-8"?>
<p:sldLayout xmlns:a="http://schemas.openxmlformats.org/drawingml/2006/main" xmlns:r="http://schemas.openxmlformats.org/officeDocument/2006/relationships" xmlns:p="http://schemas.openxmlformats.org/presentationml/2006/main" preserve="1" userDrawn="1">
  <p:cSld name="119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096000" cy="6858000"/>
          </a:xfrm>
          <a:prstGeom prst="rect">
            <a:avLst/>
          </a:prstGeom>
          <a:solidFill>
            <a:srgbClr val="E5E7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9" name="Picture Placeholder 8">
            <a:extLst>
              <a:ext uri="{FF2B5EF4-FFF2-40B4-BE49-F238E27FC236}">
                <a16:creationId xmlns:a16="http://schemas.microsoft.com/office/drawing/2014/main" id="{CCD3B09F-FB32-344E-B1AC-2F25E979747F}"/>
              </a:ext>
            </a:extLst>
          </p:cNvPr>
          <p:cNvSpPr>
            <a:spLocks noGrp="1"/>
          </p:cNvSpPr>
          <p:nvPr>
            <p:ph type="pic" sz="quarter" idx="13"/>
          </p:nvPr>
        </p:nvSpPr>
        <p:spPr>
          <a:xfrm>
            <a:off x="6096000" y="0"/>
            <a:ext cx="6096000"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1" name="Text Placeholder 10">
            <a:extLst>
              <a:ext uri="{FF2B5EF4-FFF2-40B4-BE49-F238E27FC236}">
                <a16:creationId xmlns:a16="http://schemas.microsoft.com/office/drawing/2014/main" id="{ED81E9FF-63DE-004D-A94F-AA2FFC3C9874}"/>
              </a:ext>
            </a:extLst>
          </p:cNvPr>
          <p:cNvSpPr>
            <a:spLocks noGrp="1"/>
          </p:cNvSpPr>
          <p:nvPr>
            <p:ph type="body" sz="quarter" idx="14" hasCustomPrompt="1"/>
          </p:nvPr>
        </p:nvSpPr>
        <p:spPr>
          <a:xfrm>
            <a:off x="1445130" y="2641600"/>
            <a:ext cx="3315563" cy="1003300"/>
          </a:xfrm>
          <a:prstGeom prst="rect">
            <a:avLst/>
          </a:prstGeom>
        </p:spPr>
        <p:txBody>
          <a:bodyPr anchor="ctr">
            <a:noAutofit/>
          </a:bodyPr>
          <a:lstStyle>
            <a:lvl1pPr marL="0" indent="0">
              <a:buNone/>
              <a:defRPr sz="3499" b="1">
                <a:solidFill>
                  <a:srgbClr val="35466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pic>
        <p:nvPicPr>
          <p:cNvPr id="13" name="Picture 12">
            <a:extLst>
              <a:ext uri="{FF2B5EF4-FFF2-40B4-BE49-F238E27FC236}">
                <a16:creationId xmlns:a16="http://schemas.microsoft.com/office/drawing/2014/main" id="{3259D6D0-0DD4-B644-8B38-F10D88CB1EE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45129" y="5651320"/>
            <a:ext cx="834347" cy="294504"/>
          </a:xfrm>
          <a:prstGeom prst="rect">
            <a:avLst/>
          </a:prstGeom>
        </p:spPr>
      </p:pic>
      <p:sp>
        <p:nvSpPr>
          <p:cNvPr id="16" name="Text Placeholder 15">
            <a:extLst>
              <a:ext uri="{FF2B5EF4-FFF2-40B4-BE49-F238E27FC236}">
                <a16:creationId xmlns:a16="http://schemas.microsoft.com/office/drawing/2014/main" id="{D10C3CE8-5746-2B45-A4BC-4C4220186435}"/>
              </a:ext>
            </a:extLst>
          </p:cNvPr>
          <p:cNvSpPr>
            <a:spLocks noGrp="1"/>
          </p:cNvSpPr>
          <p:nvPr>
            <p:ph type="body" sz="quarter" idx="15" hasCustomPrompt="1"/>
          </p:nvPr>
        </p:nvSpPr>
        <p:spPr>
          <a:xfrm>
            <a:off x="1445130" y="3957866"/>
            <a:ext cx="3315563" cy="309335"/>
          </a:xfrm>
          <a:prstGeom prst="rect">
            <a:avLst/>
          </a:prstGeom>
        </p:spPr>
        <p:txBody>
          <a:bodyPr anchor="ctr">
            <a:normAutofit/>
          </a:bodyPr>
          <a:lstStyle>
            <a:lvl1pPr marL="0" indent="0">
              <a:buNone/>
              <a:defRPr sz="1500" b="0" i="0">
                <a:solidFill>
                  <a:srgbClr val="35466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spTree>
    <p:extLst>
      <p:ext uri="{BB962C8B-B14F-4D97-AF65-F5344CB8AC3E}">
        <p14:creationId xmlns:p14="http://schemas.microsoft.com/office/powerpoint/2010/main" val="76635752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28.xml><?xml version="1.0" encoding="utf-8"?>
<p:sldLayout xmlns:a="http://schemas.openxmlformats.org/drawingml/2006/main" xmlns:r="http://schemas.openxmlformats.org/officeDocument/2006/relationships" xmlns:p="http://schemas.openxmlformats.org/presentationml/2006/main" preserve="1" userDrawn="1">
  <p:cSld name="64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7293" y="5525008"/>
            <a:ext cx="790118" cy="278892"/>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5" y="3060700"/>
            <a:ext cx="5284577" cy="406400"/>
          </a:xfrm>
          <a:prstGeom prst="rect">
            <a:avLst/>
          </a:prstGeom>
        </p:spPr>
        <p:txBody>
          <a:bodyPr anchor="ctr">
            <a:noAutofit/>
          </a:bodyPr>
          <a:lstStyle>
            <a:lvl1pPr marL="0" indent="0" algn="ctr">
              <a:buNone/>
              <a:defRPr sz="3499"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5" y="3670300"/>
            <a:ext cx="5284577" cy="355600"/>
          </a:xfrm>
          <a:prstGeom prst="rect">
            <a:avLst/>
          </a:prstGeom>
        </p:spPr>
        <p:txBody>
          <a:bodyPr anchor="ctr">
            <a:normAutofit/>
          </a:bodyPr>
          <a:lstStyle>
            <a:lvl1pPr marL="0" indent="0" algn="ctr">
              <a:lnSpc>
                <a:spcPct val="150000"/>
              </a:lnSpc>
              <a:buNone/>
              <a:defRPr sz="1500">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spTree>
    <p:extLst>
      <p:ext uri="{BB962C8B-B14F-4D97-AF65-F5344CB8AC3E}">
        <p14:creationId xmlns:p14="http://schemas.microsoft.com/office/powerpoint/2010/main" val="67335923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29.xml><?xml version="1.0" encoding="utf-8"?>
<p:sldLayout xmlns:a="http://schemas.openxmlformats.org/drawingml/2006/main" xmlns:r="http://schemas.openxmlformats.org/officeDocument/2006/relationships" xmlns:p="http://schemas.openxmlformats.org/presentationml/2006/main" preserve="1" userDrawn="1">
  <p:cSld name="65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7293" y="5525008"/>
            <a:ext cx="790118" cy="278892"/>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5" y="3060700"/>
            <a:ext cx="5284577" cy="406400"/>
          </a:xfrm>
          <a:prstGeom prst="rect">
            <a:avLst/>
          </a:prstGeom>
        </p:spPr>
        <p:txBody>
          <a:bodyPr anchor="ctr">
            <a:noAutofit/>
          </a:bodyPr>
          <a:lstStyle>
            <a:lvl1pPr marL="0" indent="0" algn="ctr">
              <a:buNone/>
              <a:defRPr sz="3499"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5" y="3670300"/>
            <a:ext cx="5284577" cy="355600"/>
          </a:xfrm>
          <a:prstGeom prst="rect">
            <a:avLst/>
          </a:prstGeom>
        </p:spPr>
        <p:txBody>
          <a:bodyPr anchor="ctr">
            <a:normAutofit/>
          </a:bodyPr>
          <a:lstStyle>
            <a:lvl1pPr marL="0" indent="0" algn="ctr">
              <a:lnSpc>
                <a:spcPct val="150000"/>
              </a:lnSpc>
              <a:buNone/>
              <a:defRPr sz="15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8" name="Picture 7">
            <a:extLst>
              <a:ext uri="{FF2B5EF4-FFF2-40B4-BE49-F238E27FC236}">
                <a16:creationId xmlns:a16="http://schemas.microsoft.com/office/drawing/2014/main" id="{821D8E19-BBC6-614E-83A4-BA00CC0DE08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302405469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3E47984-D512-14A4-0284-50A726B1642B}"/>
              </a:ext>
            </a:extLst>
          </p:cNvPr>
          <p:cNvSpPr>
            <a:spLocks noGrp="1"/>
          </p:cNvSpPr>
          <p:nvPr>
            <p:ph type="title"/>
          </p:nvPr>
        </p:nvSpPr>
        <p:spPr/>
        <p:txBody>
          <a:bodyPr/>
          <a:lstStyle/>
          <a:p>
            <a:r>
              <a:rPr lang="pl-PL"/>
              <a:t>Kliknij, aby edytować styl</a:t>
            </a:r>
            <a:endParaRPr lang="en-US"/>
          </a:p>
        </p:txBody>
      </p:sp>
      <p:sp>
        <p:nvSpPr>
          <p:cNvPr id="3" name="Symbol zastępczy tytułu pionowego 2">
            <a:extLst>
              <a:ext uri="{FF2B5EF4-FFF2-40B4-BE49-F238E27FC236}">
                <a16:creationId xmlns:a16="http://schemas.microsoft.com/office/drawing/2014/main" id="{206BDDE9-C81C-AE56-C953-E72943AACAF0}"/>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Symbol zastępczy daty 3">
            <a:extLst>
              <a:ext uri="{FF2B5EF4-FFF2-40B4-BE49-F238E27FC236}">
                <a16:creationId xmlns:a16="http://schemas.microsoft.com/office/drawing/2014/main" id="{5803D0E4-BED0-2C29-8233-8984D2827F6E}"/>
              </a:ext>
            </a:extLst>
          </p:cNvPr>
          <p:cNvSpPr>
            <a:spLocks noGrp="1"/>
          </p:cNvSpPr>
          <p:nvPr>
            <p:ph type="dt" sz="half" idx="10"/>
          </p:nvPr>
        </p:nvSpPr>
        <p:spPr/>
        <p:txBody>
          <a:bodyPr/>
          <a:lstStyle/>
          <a:p>
            <a:fld id="{F31EF350-4114-4794-BEC1-F9CFB8A11F7E}" type="datetimeFigureOut">
              <a:rPr lang="en-US" smtClean="0"/>
              <a:t>6/12/2024</a:t>
            </a:fld>
            <a:endParaRPr lang="en-US"/>
          </a:p>
        </p:txBody>
      </p:sp>
      <p:sp>
        <p:nvSpPr>
          <p:cNvPr id="5" name="Symbol zastępczy stopki 4">
            <a:extLst>
              <a:ext uri="{FF2B5EF4-FFF2-40B4-BE49-F238E27FC236}">
                <a16:creationId xmlns:a16="http://schemas.microsoft.com/office/drawing/2014/main" id="{DC8EF957-DF12-11D2-1C20-7FDA0EF26C3F}"/>
              </a:ext>
            </a:extLst>
          </p:cNvPr>
          <p:cNvSpPr>
            <a:spLocks noGrp="1"/>
          </p:cNvSpPr>
          <p:nvPr>
            <p:ph type="ftr" sz="quarter" idx="11"/>
          </p:nvPr>
        </p:nvSpPr>
        <p:spPr/>
        <p:txBody>
          <a:bodyPr/>
          <a:lstStyle/>
          <a:p>
            <a:endParaRPr lang="en-US"/>
          </a:p>
        </p:txBody>
      </p:sp>
      <p:sp>
        <p:nvSpPr>
          <p:cNvPr id="6" name="Symbol zastępczy numeru slajdu 5">
            <a:extLst>
              <a:ext uri="{FF2B5EF4-FFF2-40B4-BE49-F238E27FC236}">
                <a16:creationId xmlns:a16="http://schemas.microsoft.com/office/drawing/2014/main" id="{CE1A6F6B-FD19-B516-32B5-4CB70B48349D}"/>
              </a:ext>
            </a:extLst>
          </p:cNvPr>
          <p:cNvSpPr>
            <a:spLocks noGrp="1"/>
          </p:cNvSpPr>
          <p:nvPr>
            <p:ph type="sldNum" sz="quarter" idx="12"/>
          </p:nvPr>
        </p:nvSpPr>
        <p:spPr/>
        <p:txBody>
          <a:bodyPr/>
          <a:lstStyle/>
          <a:p>
            <a:fld id="{78D2C17C-A973-439B-9A8D-FB1E118D2CBB}" type="slidenum">
              <a:rPr lang="en-US" smtClean="0"/>
              <a:t>‹#›</a:t>
            </a:fld>
            <a:endParaRPr lang="en-US"/>
          </a:p>
        </p:txBody>
      </p:sp>
    </p:spTree>
    <p:extLst>
      <p:ext uri="{BB962C8B-B14F-4D97-AF65-F5344CB8AC3E}">
        <p14:creationId xmlns:p14="http://schemas.microsoft.com/office/powerpoint/2010/main" val="1309121693"/>
      </p:ext>
    </p:extLst>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preserve="1" userDrawn="1">
  <p:cSld name="66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E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5" y="3060700"/>
            <a:ext cx="5284577" cy="406400"/>
          </a:xfrm>
          <a:prstGeom prst="rect">
            <a:avLst/>
          </a:prstGeom>
        </p:spPr>
        <p:txBody>
          <a:bodyPr anchor="ctr">
            <a:noAutofit/>
          </a:bodyPr>
          <a:lstStyle>
            <a:lvl1pPr marL="0" indent="0" algn="ctr">
              <a:buNone/>
              <a:defRPr sz="3499" b="1">
                <a:solidFill>
                  <a:srgbClr val="8A4546"/>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5" y="3670300"/>
            <a:ext cx="5284577" cy="355600"/>
          </a:xfrm>
          <a:prstGeom prst="rect">
            <a:avLst/>
          </a:prstGeom>
        </p:spPr>
        <p:txBody>
          <a:bodyPr anchor="ctr">
            <a:normAutofit/>
          </a:bodyPr>
          <a:lstStyle>
            <a:lvl1pPr marL="0" indent="0" algn="ctr">
              <a:lnSpc>
                <a:spcPct val="150000"/>
              </a:lnSpc>
              <a:buNone/>
              <a:defRPr sz="1500">
                <a:solidFill>
                  <a:srgbClr val="8A4546"/>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8" name="Picture 7">
            <a:extLst>
              <a:ext uri="{FF2B5EF4-FFF2-40B4-BE49-F238E27FC236}">
                <a16:creationId xmlns:a16="http://schemas.microsoft.com/office/drawing/2014/main" id="{426B6916-0FA5-C743-90DB-75BDFEC0A8E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420859708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31.xml><?xml version="1.0" encoding="utf-8"?>
<p:sldLayout xmlns:a="http://schemas.openxmlformats.org/drawingml/2006/main" xmlns:r="http://schemas.openxmlformats.org/officeDocument/2006/relationships" xmlns:p="http://schemas.openxmlformats.org/presentationml/2006/main" preserve="1" userDrawn="1">
  <p:cSld name="67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FF3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5" y="3060700"/>
            <a:ext cx="5284577" cy="406400"/>
          </a:xfrm>
          <a:prstGeom prst="rect">
            <a:avLst/>
          </a:prstGeom>
        </p:spPr>
        <p:txBody>
          <a:bodyPr anchor="ctr">
            <a:noAutofit/>
          </a:bodyPr>
          <a:lstStyle>
            <a:lvl1pPr marL="0" indent="0" algn="ctr">
              <a:buNone/>
              <a:defRPr sz="3499" b="1">
                <a:solidFill>
                  <a:srgbClr val="AF7854"/>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5" y="3670300"/>
            <a:ext cx="5284577" cy="355600"/>
          </a:xfrm>
          <a:prstGeom prst="rect">
            <a:avLst/>
          </a:prstGeom>
        </p:spPr>
        <p:txBody>
          <a:bodyPr anchor="ctr">
            <a:normAutofit/>
          </a:bodyPr>
          <a:lstStyle>
            <a:lvl1pPr marL="0" indent="0" algn="ctr">
              <a:lnSpc>
                <a:spcPct val="150000"/>
              </a:lnSpc>
              <a:buNone/>
              <a:defRPr sz="1500">
                <a:solidFill>
                  <a:srgbClr val="B0785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8" name="Picture 7">
            <a:extLst>
              <a:ext uri="{FF2B5EF4-FFF2-40B4-BE49-F238E27FC236}">
                <a16:creationId xmlns:a16="http://schemas.microsoft.com/office/drawing/2014/main" id="{7132DCBD-5C38-DF43-91FA-E9443E83A15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202610467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32.xml><?xml version="1.0" encoding="utf-8"?>
<p:sldLayout xmlns:a="http://schemas.openxmlformats.org/drawingml/2006/main" xmlns:r="http://schemas.openxmlformats.org/officeDocument/2006/relationships" xmlns:p="http://schemas.openxmlformats.org/presentationml/2006/main" preserve="1" userDrawn="1">
  <p:cSld name="68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A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5" y="3060700"/>
            <a:ext cx="5284577" cy="406400"/>
          </a:xfrm>
          <a:prstGeom prst="rect">
            <a:avLst/>
          </a:prstGeom>
        </p:spPr>
        <p:txBody>
          <a:bodyPr anchor="ctr">
            <a:noAutofit/>
          </a:bodyPr>
          <a:lstStyle>
            <a:lvl1pPr marL="0" indent="0" algn="ctr">
              <a:buNone/>
              <a:defRPr sz="3499" b="1">
                <a:solidFill>
                  <a:srgbClr val="7E834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5" y="3670300"/>
            <a:ext cx="5284577" cy="355600"/>
          </a:xfrm>
          <a:prstGeom prst="rect">
            <a:avLst/>
          </a:prstGeom>
        </p:spPr>
        <p:txBody>
          <a:bodyPr anchor="ctr">
            <a:normAutofit/>
          </a:bodyPr>
          <a:lstStyle>
            <a:lvl1pPr marL="0" indent="0" algn="ctr">
              <a:lnSpc>
                <a:spcPct val="150000"/>
              </a:lnSpc>
              <a:buNone/>
              <a:defRPr sz="1500">
                <a:solidFill>
                  <a:srgbClr val="7E8443"/>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8" name="Picture 7">
            <a:extLst>
              <a:ext uri="{FF2B5EF4-FFF2-40B4-BE49-F238E27FC236}">
                <a16:creationId xmlns:a16="http://schemas.microsoft.com/office/drawing/2014/main" id="{F6974F0D-DF4A-0847-84AC-8796DDEAE02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21192004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33.xml><?xml version="1.0" encoding="utf-8"?>
<p:sldLayout xmlns:a="http://schemas.openxmlformats.org/drawingml/2006/main" xmlns:r="http://schemas.openxmlformats.org/officeDocument/2006/relationships" xmlns:p="http://schemas.openxmlformats.org/presentationml/2006/main" preserve="1" userDrawn="1">
  <p:cSld name="69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E8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5" y="3060700"/>
            <a:ext cx="5284577" cy="406400"/>
          </a:xfrm>
          <a:prstGeom prst="rect">
            <a:avLst/>
          </a:prstGeom>
        </p:spPr>
        <p:txBody>
          <a:bodyPr anchor="ctr">
            <a:noAutofit/>
          </a:bodyPr>
          <a:lstStyle>
            <a:lvl1pPr marL="0" indent="0" algn="ctr">
              <a:buNone/>
              <a:defRPr sz="3499" b="1">
                <a:solidFill>
                  <a:srgbClr val="43797F"/>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5" y="3670300"/>
            <a:ext cx="5284577" cy="355600"/>
          </a:xfrm>
          <a:prstGeom prst="rect">
            <a:avLst/>
          </a:prstGeom>
        </p:spPr>
        <p:txBody>
          <a:bodyPr anchor="ctr">
            <a:normAutofit/>
          </a:bodyPr>
          <a:lstStyle>
            <a:lvl1pPr marL="0" indent="0" algn="ctr">
              <a:lnSpc>
                <a:spcPct val="150000"/>
              </a:lnSpc>
              <a:buNone/>
              <a:defRPr sz="1500">
                <a:solidFill>
                  <a:srgbClr val="417980"/>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8" name="Picture 7">
            <a:extLst>
              <a:ext uri="{FF2B5EF4-FFF2-40B4-BE49-F238E27FC236}">
                <a16:creationId xmlns:a16="http://schemas.microsoft.com/office/drawing/2014/main" id="{0E618B7B-D6CB-E241-94CE-101F603AE14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210628521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34.xml><?xml version="1.0" encoding="utf-8"?>
<p:sldLayout xmlns:a="http://schemas.openxmlformats.org/drawingml/2006/main" xmlns:r="http://schemas.openxmlformats.org/officeDocument/2006/relationships" xmlns:p="http://schemas.openxmlformats.org/presentationml/2006/main" preserve="1" userDrawn="1">
  <p:cSld name="70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8F9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5" y="3060700"/>
            <a:ext cx="5284577" cy="406400"/>
          </a:xfrm>
          <a:prstGeom prst="rect">
            <a:avLst/>
          </a:prstGeom>
        </p:spPr>
        <p:txBody>
          <a:bodyPr anchor="ctr">
            <a:noAutofit/>
          </a:bodyPr>
          <a:lstStyle>
            <a:lvl1pPr marL="0" indent="0" algn="ctr">
              <a:buNone/>
              <a:defRPr sz="3499" b="1">
                <a:solidFill>
                  <a:srgbClr val="6D6D6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5" y="3670300"/>
            <a:ext cx="5284577" cy="355600"/>
          </a:xfrm>
          <a:prstGeom prst="rect">
            <a:avLst/>
          </a:prstGeom>
        </p:spPr>
        <p:txBody>
          <a:bodyPr anchor="ctr">
            <a:normAutofit/>
          </a:bodyPr>
          <a:lstStyle>
            <a:lvl1pPr marL="0" indent="0" algn="ctr">
              <a:lnSpc>
                <a:spcPct val="150000"/>
              </a:lnSpc>
              <a:buNone/>
              <a:defRPr sz="1500">
                <a:solidFill>
                  <a:srgbClr val="6D6D6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8" name="Picture 7">
            <a:extLst>
              <a:ext uri="{FF2B5EF4-FFF2-40B4-BE49-F238E27FC236}">
                <a16:creationId xmlns:a16="http://schemas.microsoft.com/office/drawing/2014/main" id="{ED97C1BD-4019-6C45-A7BA-957C0C81E00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348054724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35.xml><?xml version="1.0" encoding="utf-8"?>
<p:sldLayout xmlns:a="http://schemas.openxmlformats.org/drawingml/2006/main" xmlns:r="http://schemas.openxmlformats.org/officeDocument/2006/relationships" xmlns:p="http://schemas.openxmlformats.org/presentationml/2006/main" preserve="1" userDrawn="1">
  <p:cSld name="71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5" y="3060700"/>
            <a:ext cx="5284577" cy="406400"/>
          </a:xfrm>
          <a:prstGeom prst="rect">
            <a:avLst/>
          </a:prstGeom>
        </p:spPr>
        <p:txBody>
          <a:bodyPr anchor="ctr">
            <a:noAutofit/>
          </a:bodyPr>
          <a:lstStyle>
            <a:lvl1pPr marL="0" indent="0" algn="ctr">
              <a:buNone/>
              <a:defRPr sz="3499"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5" y="3670300"/>
            <a:ext cx="5284577" cy="355600"/>
          </a:xfrm>
          <a:prstGeom prst="rect">
            <a:avLst/>
          </a:prstGeom>
        </p:spPr>
        <p:txBody>
          <a:bodyPr anchor="ctr">
            <a:normAutofit/>
          </a:bodyPr>
          <a:lstStyle>
            <a:lvl1pPr marL="0" indent="0" algn="ctr">
              <a:lnSpc>
                <a:spcPct val="150000"/>
              </a:lnSpc>
              <a:buNone/>
              <a:defRPr sz="1500">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8" name="Picture 7">
            <a:extLst>
              <a:ext uri="{FF2B5EF4-FFF2-40B4-BE49-F238E27FC236}">
                <a16:creationId xmlns:a16="http://schemas.microsoft.com/office/drawing/2014/main" id="{0F51BBA9-6A97-E44C-880A-3FE18985DDC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253467724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36.xml><?xml version="1.0" encoding="utf-8"?>
<p:sldLayout xmlns:a="http://schemas.openxmlformats.org/drawingml/2006/main" xmlns:r="http://schemas.openxmlformats.org/officeDocument/2006/relationships" xmlns:p="http://schemas.openxmlformats.org/presentationml/2006/main" preserve="1" userDrawn="1">
  <p:cSld name="72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502498" y="5525008"/>
            <a:ext cx="790118" cy="278892"/>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03755" y="3060700"/>
            <a:ext cx="5284577" cy="406400"/>
          </a:xfrm>
          <a:prstGeom prst="rect">
            <a:avLst/>
          </a:prstGeom>
        </p:spPr>
        <p:txBody>
          <a:bodyPr anchor="ctr">
            <a:noAutofit/>
          </a:bodyPr>
          <a:lstStyle>
            <a:lvl1pPr marL="0" indent="0" algn="l">
              <a:buNone/>
              <a:defRPr sz="3499"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03755" y="3670300"/>
            <a:ext cx="5284577" cy="355600"/>
          </a:xfrm>
          <a:prstGeom prst="rect">
            <a:avLst/>
          </a:prstGeom>
        </p:spPr>
        <p:txBody>
          <a:bodyPr anchor="ctr">
            <a:normAutofit/>
          </a:bodyPr>
          <a:lstStyle>
            <a:lvl1pPr marL="0" indent="0" algn="l">
              <a:lnSpc>
                <a:spcPct val="150000"/>
              </a:lnSpc>
              <a:buNone/>
              <a:defRPr sz="1500">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spTree>
    <p:extLst>
      <p:ext uri="{BB962C8B-B14F-4D97-AF65-F5344CB8AC3E}">
        <p14:creationId xmlns:p14="http://schemas.microsoft.com/office/powerpoint/2010/main" val="296457188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37.xml><?xml version="1.0" encoding="utf-8"?>
<p:sldLayout xmlns:a="http://schemas.openxmlformats.org/drawingml/2006/main" xmlns:r="http://schemas.openxmlformats.org/officeDocument/2006/relationships" xmlns:p="http://schemas.openxmlformats.org/presentationml/2006/main" preserve="1" userDrawn="1">
  <p:cSld name="73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7293" y="5525008"/>
            <a:ext cx="790118" cy="278892"/>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59" y="3060700"/>
            <a:ext cx="5284577" cy="406400"/>
          </a:xfrm>
          <a:prstGeom prst="rect">
            <a:avLst/>
          </a:prstGeom>
        </p:spPr>
        <p:txBody>
          <a:bodyPr anchor="ctr">
            <a:noAutofit/>
          </a:bodyPr>
          <a:lstStyle>
            <a:lvl1pPr marL="0" indent="0" algn="l">
              <a:buNone/>
              <a:defRPr sz="3499"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59" y="3670300"/>
            <a:ext cx="5284577" cy="355600"/>
          </a:xfrm>
          <a:prstGeom prst="rect">
            <a:avLst/>
          </a:prstGeom>
        </p:spPr>
        <p:txBody>
          <a:bodyPr anchor="ctr">
            <a:normAutofit/>
          </a:bodyPr>
          <a:lstStyle>
            <a:lvl1pPr marL="0" indent="0" algn="l">
              <a:lnSpc>
                <a:spcPct val="150000"/>
              </a:lnSpc>
              <a:buNone/>
              <a:defRPr sz="15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13" name="Picture 12">
            <a:extLst>
              <a:ext uri="{FF2B5EF4-FFF2-40B4-BE49-F238E27FC236}">
                <a16:creationId xmlns:a16="http://schemas.microsoft.com/office/drawing/2014/main" id="{AFFA023D-DE7C-1543-A738-2B63B86905D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12433365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38.xml><?xml version="1.0" encoding="utf-8"?>
<p:sldLayout xmlns:a="http://schemas.openxmlformats.org/drawingml/2006/main" xmlns:r="http://schemas.openxmlformats.org/officeDocument/2006/relationships" xmlns:p="http://schemas.openxmlformats.org/presentationml/2006/main" preserve="1" userDrawn="1">
  <p:cSld name="74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59" y="3060700"/>
            <a:ext cx="5284577" cy="406400"/>
          </a:xfrm>
          <a:prstGeom prst="rect">
            <a:avLst/>
          </a:prstGeom>
        </p:spPr>
        <p:txBody>
          <a:bodyPr anchor="ctr">
            <a:noAutofit/>
          </a:bodyPr>
          <a:lstStyle>
            <a:lvl1pPr marL="0" indent="0" algn="l">
              <a:buNone/>
              <a:defRPr sz="3499" b="1">
                <a:solidFill>
                  <a:srgbClr val="884548"/>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59" y="3670300"/>
            <a:ext cx="5284577" cy="355600"/>
          </a:xfrm>
          <a:prstGeom prst="rect">
            <a:avLst/>
          </a:prstGeom>
        </p:spPr>
        <p:txBody>
          <a:bodyPr anchor="ctr">
            <a:normAutofit/>
          </a:bodyPr>
          <a:lstStyle>
            <a:lvl1pPr marL="0" indent="0" algn="l">
              <a:lnSpc>
                <a:spcPct val="150000"/>
              </a:lnSpc>
              <a:buNone/>
              <a:defRPr sz="1500">
                <a:solidFill>
                  <a:srgbClr val="89454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7" name="Picture 6">
            <a:extLst>
              <a:ext uri="{FF2B5EF4-FFF2-40B4-BE49-F238E27FC236}">
                <a16:creationId xmlns:a16="http://schemas.microsoft.com/office/drawing/2014/main" id="{08EB78C5-9ADE-2842-BCA7-8C5E542990F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411053642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39.xml><?xml version="1.0" encoding="utf-8"?>
<p:sldLayout xmlns:a="http://schemas.openxmlformats.org/drawingml/2006/main" xmlns:r="http://schemas.openxmlformats.org/officeDocument/2006/relationships" xmlns:p="http://schemas.openxmlformats.org/presentationml/2006/main" preserve="1" userDrawn="1">
  <p:cSld name="75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59" y="3060700"/>
            <a:ext cx="5284577" cy="406400"/>
          </a:xfrm>
          <a:prstGeom prst="rect">
            <a:avLst/>
          </a:prstGeom>
        </p:spPr>
        <p:txBody>
          <a:bodyPr anchor="ctr">
            <a:noAutofit/>
          </a:bodyPr>
          <a:lstStyle>
            <a:lvl1pPr marL="0" indent="0" algn="l">
              <a:buNone/>
              <a:defRPr sz="3499" b="1">
                <a:solidFill>
                  <a:srgbClr val="AE785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59" y="3670300"/>
            <a:ext cx="5284577" cy="355600"/>
          </a:xfrm>
          <a:prstGeom prst="rect">
            <a:avLst/>
          </a:prstGeom>
        </p:spPr>
        <p:txBody>
          <a:bodyPr anchor="ctr">
            <a:normAutofit/>
          </a:bodyPr>
          <a:lstStyle>
            <a:lvl1pPr marL="0" indent="0" algn="l">
              <a:lnSpc>
                <a:spcPct val="150000"/>
              </a:lnSpc>
              <a:buNone/>
              <a:defRPr sz="1500">
                <a:solidFill>
                  <a:srgbClr val="AF7854"/>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8" name="Picture 7">
            <a:extLst>
              <a:ext uri="{FF2B5EF4-FFF2-40B4-BE49-F238E27FC236}">
                <a16:creationId xmlns:a16="http://schemas.microsoft.com/office/drawing/2014/main" id="{83010A65-7043-8F44-915F-89B9BAA235C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316827617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4A30FD93-A7B4-8C10-1A97-86EB2C749650}"/>
              </a:ext>
            </a:extLst>
          </p:cNvPr>
          <p:cNvSpPr>
            <a:spLocks noGrp="1"/>
          </p:cNvSpPr>
          <p:nvPr>
            <p:ph type="title" orient="vert"/>
          </p:nvPr>
        </p:nvSpPr>
        <p:spPr>
          <a:xfrm>
            <a:off x="8724900" y="365125"/>
            <a:ext cx="2628900" cy="5811838"/>
          </a:xfrm>
        </p:spPr>
        <p:txBody>
          <a:bodyPr vert="eaVert"/>
          <a:lstStyle/>
          <a:p>
            <a:r>
              <a:rPr lang="pl-PL"/>
              <a:t>Kliknij, aby edytować styl</a:t>
            </a:r>
            <a:endParaRPr lang="en-US"/>
          </a:p>
        </p:txBody>
      </p:sp>
      <p:sp>
        <p:nvSpPr>
          <p:cNvPr id="3" name="Symbol zastępczy tytułu pionowego 2">
            <a:extLst>
              <a:ext uri="{FF2B5EF4-FFF2-40B4-BE49-F238E27FC236}">
                <a16:creationId xmlns:a16="http://schemas.microsoft.com/office/drawing/2014/main" id="{FAC93A12-DF95-F072-1EBF-BFF5571E02CA}"/>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Symbol zastępczy daty 3">
            <a:extLst>
              <a:ext uri="{FF2B5EF4-FFF2-40B4-BE49-F238E27FC236}">
                <a16:creationId xmlns:a16="http://schemas.microsoft.com/office/drawing/2014/main" id="{36B3543F-E5C1-3869-7DA7-EC2E4D9275EA}"/>
              </a:ext>
            </a:extLst>
          </p:cNvPr>
          <p:cNvSpPr>
            <a:spLocks noGrp="1"/>
          </p:cNvSpPr>
          <p:nvPr>
            <p:ph type="dt" sz="half" idx="10"/>
          </p:nvPr>
        </p:nvSpPr>
        <p:spPr/>
        <p:txBody>
          <a:bodyPr/>
          <a:lstStyle/>
          <a:p>
            <a:fld id="{F31EF350-4114-4794-BEC1-F9CFB8A11F7E}" type="datetimeFigureOut">
              <a:rPr lang="en-US" smtClean="0"/>
              <a:t>6/12/2024</a:t>
            </a:fld>
            <a:endParaRPr lang="en-US"/>
          </a:p>
        </p:txBody>
      </p:sp>
      <p:sp>
        <p:nvSpPr>
          <p:cNvPr id="5" name="Symbol zastępczy stopki 4">
            <a:extLst>
              <a:ext uri="{FF2B5EF4-FFF2-40B4-BE49-F238E27FC236}">
                <a16:creationId xmlns:a16="http://schemas.microsoft.com/office/drawing/2014/main" id="{A5DB5953-593A-A44B-97E9-59A85D858BDA}"/>
              </a:ext>
            </a:extLst>
          </p:cNvPr>
          <p:cNvSpPr>
            <a:spLocks noGrp="1"/>
          </p:cNvSpPr>
          <p:nvPr>
            <p:ph type="ftr" sz="quarter" idx="11"/>
          </p:nvPr>
        </p:nvSpPr>
        <p:spPr/>
        <p:txBody>
          <a:bodyPr/>
          <a:lstStyle/>
          <a:p>
            <a:endParaRPr lang="en-US"/>
          </a:p>
        </p:txBody>
      </p:sp>
      <p:sp>
        <p:nvSpPr>
          <p:cNvPr id="6" name="Symbol zastępczy numeru slajdu 5">
            <a:extLst>
              <a:ext uri="{FF2B5EF4-FFF2-40B4-BE49-F238E27FC236}">
                <a16:creationId xmlns:a16="http://schemas.microsoft.com/office/drawing/2014/main" id="{18EE07EF-9613-F0F2-EE15-2A06E0D9EC8E}"/>
              </a:ext>
            </a:extLst>
          </p:cNvPr>
          <p:cNvSpPr>
            <a:spLocks noGrp="1"/>
          </p:cNvSpPr>
          <p:nvPr>
            <p:ph type="sldNum" sz="quarter" idx="12"/>
          </p:nvPr>
        </p:nvSpPr>
        <p:spPr/>
        <p:txBody>
          <a:bodyPr/>
          <a:lstStyle/>
          <a:p>
            <a:fld id="{78D2C17C-A973-439B-9A8D-FB1E118D2CBB}" type="slidenum">
              <a:rPr lang="en-US" smtClean="0"/>
              <a:t>‹#›</a:t>
            </a:fld>
            <a:endParaRPr lang="en-US"/>
          </a:p>
        </p:txBody>
      </p:sp>
    </p:spTree>
    <p:extLst>
      <p:ext uri="{BB962C8B-B14F-4D97-AF65-F5344CB8AC3E}">
        <p14:creationId xmlns:p14="http://schemas.microsoft.com/office/powerpoint/2010/main" val="2836449985"/>
      </p:ext>
    </p:extLst>
  </p:cSld>
  <p:clrMapOvr>
    <a:masterClrMapping/>
  </p:clrMapOvr>
</p:sldLayout>
</file>

<file path=ppt/slideLayouts/slideLayout240.xml><?xml version="1.0" encoding="utf-8"?>
<p:sldLayout xmlns:a="http://schemas.openxmlformats.org/drawingml/2006/main" xmlns:r="http://schemas.openxmlformats.org/officeDocument/2006/relationships" xmlns:p="http://schemas.openxmlformats.org/presentationml/2006/main" preserve="1" userDrawn="1">
  <p:cSld name="76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59" y="3060700"/>
            <a:ext cx="5284577" cy="406400"/>
          </a:xfrm>
          <a:prstGeom prst="rect">
            <a:avLst/>
          </a:prstGeom>
        </p:spPr>
        <p:txBody>
          <a:bodyPr anchor="ctr">
            <a:noAutofit/>
          </a:bodyPr>
          <a:lstStyle>
            <a:lvl1pPr marL="0" indent="0" algn="l">
              <a:buNone/>
              <a:defRPr sz="3499" b="1">
                <a:solidFill>
                  <a:srgbClr val="7E824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59" y="3670300"/>
            <a:ext cx="5284577" cy="355600"/>
          </a:xfrm>
          <a:prstGeom prst="rect">
            <a:avLst/>
          </a:prstGeom>
        </p:spPr>
        <p:txBody>
          <a:bodyPr anchor="ctr">
            <a:normAutofit/>
          </a:bodyPr>
          <a:lstStyle>
            <a:lvl1pPr marL="0" indent="0" algn="l">
              <a:lnSpc>
                <a:spcPct val="150000"/>
              </a:lnSpc>
              <a:buNone/>
              <a:defRPr sz="1500">
                <a:solidFill>
                  <a:srgbClr val="7E834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7" name="Picture 6">
            <a:extLst>
              <a:ext uri="{FF2B5EF4-FFF2-40B4-BE49-F238E27FC236}">
                <a16:creationId xmlns:a16="http://schemas.microsoft.com/office/drawing/2014/main" id="{FEFEC451-B07F-BC47-9802-C3F51A436D0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385833674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41.xml><?xml version="1.0" encoding="utf-8"?>
<p:sldLayout xmlns:a="http://schemas.openxmlformats.org/drawingml/2006/main" xmlns:r="http://schemas.openxmlformats.org/officeDocument/2006/relationships" xmlns:p="http://schemas.openxmlformats.org/presentationml/2006/main" preserve="1" userDrawn="1">
  <p:cSld name="77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59" y="3060700"/>
            <a:ext cx="5284577" cy="406400"/>
          </a:xfrm>
          <a:prstGeom prst="rect">
            <a:avLst/>
          </a:prstGeom>
        </p:spPr>
        <p:txBody>
          <a:bodyPr anchor="ctr">
            <a:noAutofit/>
          </a:bodyPr>
          <a:lstStyle>
            <a:lvl1pPr marL="0" indent="0" algn="l">
              <a:buNone/>
              <a:defRPr sz="3499" b="1">
                <a:solidFill>
                  <a:srgbClr val="45797E"/>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59" y="3670300"/>
            <a:ext cx="5284577" cy="355600"/>
          </a:xfrm>
          <a:prstGeom prst="rect">
            <a:avLst/>
          </a:prstGeom>
        </p:spPr>
        <p:txBody>
          <a:bodyPr anchor="ctr">
            <a:normAutofit/>
          </a:bodyPr>
          <a:lstStyle>
            <a:lvl1pPr marL="0" indent="0" algn="l">
              <a:lnSpc>
                <a:spcPct val="150000"/>
              </a:lnSpc>
              <a:buNone/>
              <a:defRPr sz="1500">
                <a:solidFill>
                  <a:srgbClr val="43797F"/>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7" name="Picture 6">
            <a:extLst>
              <a:ext uri="{FF2B5EF4-FFF2-40B4-BE49-F238E27FC236}">
                <a16:creationId xmlns:a16="http://schemas.microsoft.com/office/drawing/2014/main" id="{D23C5FAD-C51D-414D-8E5A-A5B1943989E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188295997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42.xml><?xml version="1.0" encoding="utf-8"?>
<p:sldLayout xmlns:a="http://schemas.openxmlformats.org/drawingml/2006/main" xmlns:r="http://schemas.openxmlformats.org/officeDocument/2006/relationships" xmlns:p="http://schemas.openxmlformats.org/presentationml/2006/main" preserve="1" userDrawn="1">
  <p:cSld name="78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8F9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59" y="3060700"/>
            <a:ext cx="5284577" cy="406400"/>
          </a:xfrm>
          <a:prstGeom prst="rect">
            <a:avLst/>
          </a:prstGeom>
        </p:spPr>
        <p:txBody>
          <a:bodyPr anchor="ctr">
            <a:noAutofit/>
          </a:bodyPr>
          <a:lstStyle>
            <a:lvl1pPr marL="0" indent="0" algn="l">
              <a:buNone/>
              <a:defRPr sz="3499" b="1">
                <a:solidFill>
                  <a:srgbClr val="6D6D6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59" y="3670300"/>
            <a:ext cx="5284577" cy="355600"/>
          </a:xfrm>
          <a:prstGeom prst="rect">
            <a:avLst/>
          </a:prstGeom>
        </p:spPr>
        <p:txBody>
          <a:bodyPr anchor="ctr">
            <a:normAutofit/>
          </a:bodyPr>
          <a:lstStyle>
            <a:lvl1pPr marL="0" indent="0" algn="l">
              <a:lnSpc>
                <a:spcPct val="150000"/>
              </a:lnSpc>
              <a:buNone/>
              <a:defRPr sz="1500">
                <a:solidFill>
                  <a:srgbClr val="6D6D6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8" name="Picture 7">
            <a:extLst>
              <a:ext uri="{FF2B5EF4-FFF2-40B4-BE49-F238E27FC236}">
                <a16:creationId xmlns:a16="http://schemas.microsoft.com/office/drawing/2014/main" id="{4183081E-EF61-E644-822A-BF1BC9F3B70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238316282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43.xml><?xml version="1.0" encoding="utf-8"?>
<p:sldLayout xmlns:a="http://schemas.openxmlformats.org/drawingml/2006/main" xmlns:r="http://schemas.openxmlformats.org/officeDocument/2006/relationships" xmlns:p="http://schemas.openxmlformats.org/presentationml/2006/main" preserve="1" userDrawn="1">
  <p:cSld name="79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59" y="3060700"/>
            <a:ext cx="5284577" cy="406400"/>
          </a:xfrm>
          <a:prstGeom prst="rect">
            <a:avLst/>
          </a:prstGeom>
        </p:spPr>
        <p:txBody>
          <a:bodyPr anchor="ctr">
            <a:noAutofit/>
          </a:bodyPr>
          <a:lstStyle>
            <a:lvl1pPr marL="0" indent="0" algn="l">
              <a:buNone/>
              <a:defRPr sz="3499"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59" y="3670300"/>
            <a:ext cx="5284577" cy="355600"/>
          </a:xfrm>
          <a:prstGeom prst="rect">
            <a:avLst/>
          </a:prstGeom>
        </p:spPr>
        <p:txBody>
          <a:bodyPr anchor="ctr">
            <a:normAutofit/>
          </a:bodyPr>
          <a:lstStyle>
            <a:lvl1pPr marL="0" indent="0" algn="l">
              <a:lnSpc>
                <a:spcPct val="150000"/>
              </a:lnSpc>
              <a:buNone/>
              <a:defRPr sz="1500">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7" name="Picture 6">
            <a:extLst>
              <a:ext uri="{FF2B5EF4-FFF2-40B4-BE49-F238E27FC236}">
                <a16:creationId xmlns:a16="http://schemas.microsoft.com/office/drawing/2014/main" id="{6816FD3B-5496-2E46-B3B6-52FDCCF4C49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122927112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44.xml><?xml version="1.0" encoding="utf-8"?>
<p:sldLayout xmlns:a="http://schemas.openxmlformats.org/drawingml/2006/main" xmlns:r="http://schemas.openxmlformats.org/officeDocument/2006/relationships" xmlns:p="http://schemas.openxmlformats.org/presentationml/2006/main" preserve="1" userDrawn="1">
  <p:cSld name="120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224621"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Picture Placeholder 8">
            <a:extLst>
              <a:ext uri="{FF2B5EF4-FFF2-40B4-BE49-F238E27FC236}">
                <a16:creationId xmlns:a16="http://schemas.microsoft.com/office/drawing/2014/main" id="{FCA46BFE-8C38-B94F-8573-5C8726ECCA53}"/>
              </a:ext>
            </a:extLst>
          </p:cNvPr>
          <p:cNvSpPr>
            <a:spLocks noGrp="1"/>
          </p:cNvSpPr>
          <p:nvPr>
            <p:ph type="pic" sz="quarter" idx="15"/>
          </p:nvPr>
        </p:nvSpPr>
        <p:spPr>
          <a:xfrm>
            <a:off x="6108703" y="0"/>
            <a:ext cx="3050382"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8" name="Picture Placeholder 8">
            <a:extLst>
              <a:ext uri="{FF2B5EF4-FFF2-40B4-BE49-F238E27FC236}">
                <a16:creationId xmlns:a16="http://schemas.microsoft.com/office/drawing/2014/main" id="{571A14D9-A7B3-A747-810D-C50C6DA9368A}"/>
              </a:ext>
            </a:extLst>
          </p:cNvPr>
          <p:cNvSpPr>
            <a:spLocks noGrp="1"/>
          </p:cNvSpPr>
          <p:nvPr>
            <p:ph type="pic" sz="quarter" idx="16"/>
          </p:nvPr>
        </p:nvSpPr>
        <p:spPr>
          <a:xfrm>
            <a:off x="9152160" y="0"/>
            <a:ext cx="3039841"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9" name="Picture Placeholder 8">
            <a:extLst>
              <a:ext uri="{FF2B5EF4-FFF2-40B4-BE49-F238E27FC236}">
                <a16:creationId xmlns:a16="http://schemas.microsoft.com/office/drawing/2014/main" id="{729FE759-71A0-7748-B912-349784779A2F}"/>
              </a:ext>
            </a:extLst>
          </p:cNvPr>
          <p:cNvSpPr>
            <a:spLocks noGrp="1"/>
          </p:cNvSpPr>
          <p:nvPr>
            <p:ph type="pic" sz="quarter" idx="17"/>
          </p:nvPr>
        </p:nvSpPr>
        <p:spPr>
          <a:xfrm>
            <a:off x="6105637" y="2312166"/>
            <a:ext cx="3050382"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0" name="Picture Placeholder 8">
            <a:extLst>
              <a:ext uri="{FF2B5EF4-FFF2-40B4-BE49-F238E27FC236}">
                <a16:creationId xmlns:a16="http://schemas.microsoft.com/office/drawing/2014/main" id="{F2F151A1-C9AE-9E46-9F01-D1088996F5EF}"/>
              </a:ext>
            </a:extLst>
          </p:cNvPr>
          <p:cNvSpPr>
            <a:spLocks noGrp="1"/>
          </p:cNvSpPr>
          <p:nvPr>
            <p:ph type="pic" sz="quarter" idx="18"/>
          </p:nvPr>
        </p:nvSpPr>
        <p:spPr>
          <a:xfrm>
            <a:off x="9152160" y="2312166"/>
            <a:ext cx="3039841"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1" name="Picture Placeholder 8">
            <a:extLst>
              <a:ext uri="{FF2B5EF4-FFF2-40B4-BE49-F238E27FC236}">
                <a16:creationId xmlns:a16="http://schemas.microsoft.com/office/drawing/2014/main" id="{4B58F3A6-C922-3B48-822A-F5A65D71ADB2}"/>
              </a:ext>
            </a:extLst>
          </p:cNvPr>
          <p:cNvSpPr>
            <a:spLocks noGrp="1"/>
          </p:cNvSpPr>
          <p:nvPr>
            <p:ph type="pic" sz="quarter" idx="19"/>
          </p:nvPr>
        </p:nvSpPr>
        <p:spPr>
          <a:xfrm>
            <a:off x="6105637" y="4582402"/>
            <a:ext cx="3046522"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2" name="Picture Placeholder 8">
            <a:extLst>
              <a:ext uri="{FF2B5EF4-FFF2-40B4-BE49-F238E27FC236}">
                <a16:creationId xmlns:a16="http://schemas.microsoft.com/office/drawing/2014/main" id="{C221C4CB-E98E-FA49-B1D6-EC7870B62A1B}"/>
              </a:ext>
            </a:extLst>
          </p:cNvPr>
          <p:cNvSpPr>
            <a:spLocks noGrp="1"/>
          </p:cNvSpPr>
          <p:nvPr>
            <p:ph type="pic" sz="quarter" idx="20"/>
          </p:nvPr>
        </p:nvSpPr>
        <p:spPr>
          <a:xfrm>
            <a:off x="9152159" y="4582402"/>
            <a:ext cx="3047316"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9"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4"/>
            <a:ext cx="4619679" cy="2144059"/>
          </a:xfrm>
          <a:prstGeom prst="rect">
            <a:avLst/>
          </a:prstGeom>
        </p:spPr>
        <p:txBody>
          <a:bodyPr>
            <a:normAutofit/>
          </a:bodyPr>
          <a:lstStyle>
            <a:lvl1pPr marL="0" indent="0">
              <a:lnSpc>
                <a:spcPct val="150000"/>
              </a:lnSpc>
              <a:spcBef>
                <a:spcPts val="0"/>
              </a:spcBef>
              <a:buNone/>
              <a:defRPr sz="1200" b="0" i="0">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103652344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45.xml><?xml version="1.0" encoding="utf-8"?>
<p:sldLayout xmlns:a="http://schemas.openxmlformats.org/drawingml/2006/main" xmlns:r="http://schemas.openxmlformats.org/officeDocument/2006/relationships" xmlns:p="http://schemas.openxmlformats.org/presentationml/2006/main" preserve="1" userDrawn="1">
  <p:cSld name="121_Custom Layout">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D236EECB-A5F5-4A4C-B97A-4A59D91B5C6F}"/>
              </a:ext>
            </a:extLst>
          </p:cNvPr>
          <p:cNvSpPr/>
          <p:nvPr userDrawn="1"/>
        </p:nvSpPr>
        <p:spPr>
          <a:xfrm>
            <a:off x="0" y="0"/>
            <a:ext cx="6096000" cy="6858000"/>
          </a:xfrm>
          <a:prstGeom prst="rect">
            <a:avLst/>
          </a:prstGeom>
          <a:solidFill>
            <a:srgbClr val="F8F9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Picture Placeholder 8">
            <a:extLst>
              <a:ext uri="{FF2B5EF4-FFF2-40B4-BE49-F238E27FC236}">
                <a16:creationId xmlns:a16="http://schemas.microsoft.com/office/drawing/2014/main" id="{FCA46BFE-8C38-B94F-8573-5C8726ECCA53}"/>
              </a:ext>
            </a:extLst>
          </p:cNvPr>
          <p:cNvSpPr>
            <a:spLocks noGrp="1"/>
          </p:cNvSpPr>
          <p:nvPr>
            <p:ph type="pic" sz="quarter" idx="15"/>
          </p:nvPr>
        </p:nvSpPr>
        <p:spPr>
          <a:xfrm>
            <a:off x="6108703" y="0"/>
            <a:ext cx="6083297"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1" name="Picture Placeholder 8">
            <a:extLst>
              <a:ext uri="{FF2B5EF4-FFF2-40B4-BE49-F238E27FC236}">
                <a16:creationId xmlns:a16="http://schemas.microsoft.com/office/drawing/2014/main" id="{4B58F3A6-C922-3B48-822A-F5A65D71ADB2}"/>
              </a:ext>
            </a:extLst>
          </p:cNvPr>
          <p:cNvSpPr>
            <a:spLocks noGrp="1"/>
          </p:cNvSpPr>
          <p:nvPr>
            <p:ph type="pic" sz="quarter" idx="19"/>
          </p:nvPr>
        </p:nvSpPr>
        <p:spPr>
          <a:xfrm>
            <a:off x="6105638" y="3429000"/>
            <a:ext cx="6086363"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9"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4"/>
            <a:ext cx="4619679" cy="2144059"/>
          </a:xfrm>
          <a:prstGeom prst="rect">
            <a:avLst/>
          </a:prstGeom>
        </p:spPr>
        <p:txBody>
          <a:bodyPr>
            <a:normAutofit/>
          </a:bodyPr>
          <a:lstStyle>
            <a:lvl1pPr marL="0" indent="0">
              <a:lnSpc>
                <a:spcPct val="150000"/>
              </a:lnSpc>
              <a:spcBef>
                <a:spcPts val="0"/>
              </a:spcBef>
              <a:buNone/>
              <a:defRPr sz="1200" b="0" i="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3" name="Picture 12">
            <a:extLst>
              <a:ext uri="{FF2B5EF4-FFF2-40B4-BE49-F238E27FC236}">
                <a16:creationId xmlns:a16="http://schemas.microsoft.com/office/drawing/2014/main" id="{E694199C-83F3-0249-A9B4-D895C271D04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233639802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46.xml><?xml version="1.0" encoding="utf-8"?>
<p:sldLayout xmlns:a="http://schemas.openxmlformats.org/drawingml/2006/main" xmlns:r="http://schemas.openxmlformats.org/officeDocument/2006/relationships" xmlns:p="http://schemas.openxmlformats.org/presentationml/2006/main" preserve="1" userDrawn="1">
  <p:cSld name="122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096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7075935" y="2285727"/>
            <a:ext cx="4604757" cy="2325688"/>
          </a:xfrm>
          <a:prstGeom prst="rect">
            <a:avLst/>
          </a:prstGeom>
        </p:spPr>
        <p:txBody>
          <a:bodyPr/>
          <a:lstStyle>
            <a:lvl1pPr marL="0" indent="0">
              <a:lnSpc>
                <a:spcPct val="150000"/>
              </a:lnSpc>
              <a:spcBef>
                <a:spcPts val="0"/>
              </a:spcBef>
              <a:buNone/>
              <a:defRPr lang="en-US" sz="1600" b="0" i="0" smtClean="0">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2B2C2B"/>
                </a:solidFill>
                <a:effectLst/>
                <a:latin typeface="Arial" panose="020B0604020202020204" pitchFamily="34" charset="0"/>
              </a:rPr>
              <a:t>Lorem ipsum dolor sit </a:t>
            </a:r>
            <a:r>
              <a:rPr lang="en-US" err="1">
                <a:solidFill>
                  <a:srgbClr val="2B2C2B"/>
                </a:solidFill>
                <a:effectLst/>
                <a:latin typeface="Arial" panose="020B0604020202020204" pitchFamily="34" charset="0"/>
              </a:rPr>
              <a:t>amet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consectetur</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adipiscing</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elit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Praesent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eu</a:t>
            </a:r>
            <a:r>
              <a:rPr lang="en-US">
                <a:solidFill>
                  <a:srgbClr val="2B2C2B"/>
                </a:solidFill>
                <a:effectLst/>
                <a:latin typeface="Arial" panose="020B0604020202020204" pitchFamily="34" charset="0"/>
              </a:rPr>
              <a:t> ante et </a:t>
            </a:r>
            <a:r>
              <a:rPr lang="en-US" err="1">
                <a:solidFill>
                  <a:srgbClr val="2B2C2B"/>
                </a:solidFill>
                <a:effectLst/>
                <a:latin typeface="Arial" panose="020B0604020202020204" pitchFamily="34" charset="0"/>
              </a:rPr>
              <a:t>lacus</a:t>
            </a:r>
            <a:r>
              <a:rPr lang="en-US">
                <a:solidFill>
                  <a:srgbClr val="2B2C2B"/>
                </a:solidFill>
                <a:effectLst/>
                <a:latin typeface="Arial" panose="020B0604020202020204" pitchFamily="34" charset="0"/>
              </a:rPr>
              <a:t> fermentum </a:t>
            </a:r>
            <a:r>
              <a:rPr lang="en-US" err="1">
                <a:solidFill>
                  <a:srgbClr val="2B2C2B"/>
                </a:solidFill>
                <a:effectLst/>
                <a:latin typeface="Arial" panose="020B0604020202020204" pitchFamily="34" charset="0"/>
              </a:rPr>
              <a:t>pretium</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ut</a:t>
            </a:r>
            <a:r>
              <a:rPr lang="en-US">
                <a:solidFill>
                  <a:srgbClr val="2B2C2B"/>
                </a:solidFill>
                <a:effectLst/>
                <a:latin typeface="Arial" panose="020B0604020202020204" pitchFamily="34" charset="0"/>
              </a:rPr>
              <a:t> ac </a:t>
            </a:r>
            <a:r>
              <a:rPr lang="en-US" err="1">
                <a:solidFill>
                  <a:srgbClr val="2B2C2B"/>
                </a:solidFill>
                <a:effectLst/>
                <a:latin typeface="Arial" panose="020B0604020202020204" pitchFamily="34" charset="0"/>
              </a:rPr>
              <a:t>leo</a:t>
            </a:r>
            <a:r>
              <a:rPr lang="en-US">
                <a:solidFill>
                  <a:srgbClr val="2B2C2B"/>
                </a:solidFill>
                <a:effectLst/>
                <a:latin typeface="Arial" panose="020B0604020202020204" pitchFamily="34" charset="0"/>
              </a:rPr>
              <a:t>. Vestibulum </a:t>
            </a:r>
            <a:r>
              <a:rPr lang="en-US" err="1">
                <a:solidFill>
                  <a:srgbClr val="2B2C2B"/>
                </a:solidFill>
                <a:effectLst/>
                <a:latin typeface="Arial" panose="020B0604020202020204" pitchFamily="34" charset="0"/>
              </a:rPr>
              <a:t>ut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laoreet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quam</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porttitor</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odio</a:t>
            </a:r>
            <a:r>
              <a:rPr lang="en-US">
                <a:solidFill>
                  <a:srgbClr val="2B2C2B"/>
                </a:solidFill>
                <a:effectLst/>
                <a:latin typeface="Arial" panose="020B0604020202020204" pitchFamily="34" charset="0"/>
              </a:rPr>
              <a:t>. Nam </a:t>
            </a:r>
            <a:r>
              <a:rPr lang="en-US" err="1">
                <a:solidFill>
                  <a:srgbClr val="2B2C2B"/>
                </a:solidFill>
                <a:effectLst/>
                <a:latin typeface="Arial" panose="020B0604020202020204" pitchFamily="34" charset="0"/>
              </a:rPr>
              <a:t>tristique</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mauris</a:t>
            </a:r>
            <a:r>
              <a:rPr lang="en-US">
                <a:solidFill>
                  <a:srgbClr val="2B2C2B"/>
                </a:solidFill>
                <a:effectLst/>
                <a:latin typeface="Arial" panose="020B0604020202020204" pitchFamily="34" charset="0"/>
              </a:rPr>
              <a:t> a </a:t>
            </a:r>
            <a:r>
              <a:rPr lang="en-US" err="1">
                <a:solidFill>
                  <a:srgbClr val="2B2C2B"/>
                </a:solidFill>
                <a:effectLst/>
                <a:latin typeface="Arial" panose="020B0604020202020204" pitchFamily="34" charset="0"/>
              </a:rPr>
              <a:t>blandit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Etiam</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sagittis</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eleifend</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sapien</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efficitur</a:t>
            </a:r>
            <a:r>
              <a:rPr lang="en-US">
                <a:solidFill>
                  <a:srgbClr val="2B2C2B"/>
                </a:solidFill>
                <a:effectLst/>
                <a:latin typeface="Arial" panose="020B0604020202020204" pitchFamily="34" charset="0"/>
              </a:rPr>
              <a:t> ipsum.</a:t>
            </a:r>
            <a:endParaRPr lang="en-US"/>
          </a:p>
        </p:txBody>
      </p:sp>
      <p:sp>
        <p:nvSpPr>
          <p:cNvPr id="8" name="Text Placeholder 7">
            <a:extLst>
              <a:ext uri="{FF2B5EF4-FFF2-40B4-BE49-F238E27FC236}">
                <a16:creationId xmlns:a16="http://schemas.microsoft.com/office/drawing/2014/main" id="{2F6863B0-38E7-0846-9931-D5C8FDB3A35D}"/>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Tree>
    <p:extLst>
      <p:ext uri="{BB962C8B-B14F-4D97-AF65-F5344CB8AC3E}">
        <p14:creationId xmlns:p14="http://schemas.microsoft.com/office/powerpoint/2010/main" val="70408529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47.xml><?xml version="1.0" encoding="utf-8"?>
<p:sldLayout xmlns:a="http://schemas.openxmlformats.org/drawingml/2006/main" xmlns:r="http://schemas.openxmlformats.org/officeDocument/2006/relationships" xmlns:p="http://schemas.openxmlformats.org/presentationml/2006/main" preserve="1" userDrawn="1">
  <p:cSld name="123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13" name="Picture 12">
            <a:extLst>
              <a:ext uri="{FF2B5EF4-FFF2-40B4-BE49-F238E27FC236}">
                <a16:creationId xmlns:a16="http://schemas.microsoft.com/office/drawing/2014/main" id="{E694199C-83F3-0249-A9B4-D895C271D04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1" name="Text Placeholder 3">
            <a:extLst>
              <a:ext uri="{FF2B5EF4-FFF2-40B4-BE49-F238E27FC236}">
                <a16:creationId xmlns:a16="http://schemas.microsoft.com/office/drawing/2014/main" id="{1D7EC847-61E6-094F-B9F7-5F434BD0E1A3}"/>
              </a:ext>
            </a:extLst>
          </p:cNvPr>
          <p:cNvSpPr>
            <a:spLocks noGrp="1"/>
          </p:cNvSpPr>
          <p:nvPr>
            <p:ph type="body" sz="quarter" idx="14" hasCustomPrompt="1"/>
          </p:nvPr>
        </p:nvSpPr>
        <p:spPr>
          <a:xfrm>
            <a:off x="7075935" y="2285727"/>
            <a:ext cx="4604757" cy="2325688"/>
          </a:xfrm>
          <a:prstGeom prst="rect">
            <a:avLst/>
          </a:prstGeom>
        </p:spPr>
        <p:txBody>
          <a:bodyPr/>
          <a:lstStyle>
            <a:lvl1pPr marL="0" indent="0">
              <a:lnSpc>
                <a:spcPct val="150000"/>
              </a:lnSpc>
              <a:spcBef>
                <a:spcPts val="0"/>
              </a:spcBef>
              <a:buNone/>
              <a:defRPr lang="en-US" sz="1600" b="0" i="0" smtClean="0">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2B2C2B"/>
                </a:solidFill>
                <a:effectLst/>
                <a:latin typeface="Arial" panose="020B0604020202020204" pitchFamily="34" charset="0"/>
              </a:rPr>
              <a:t>Lorem ipsum dolor sit </a:t>
            </a:r>
            <a:r>
              <a:rPr lang="en-US" err="1">
                <a:solidFill>
                  <a:srgbClr val="2B2C2B"/>
                </a:solidFill>
                <a:effectLst/>
                <a:latin typeface="Arial" panose="020B0604020202020204" pitchFamily="34" charset="0"/>
              </a:rPr>
              <a:t>amet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consectetur</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adipiscing</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elit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Praesent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eu</a:t>
            </a:r>
            <a:r>
              <a:rPr lang="en-US">
                <a:solidFill>
                  <a:srgbClr val="2B2C2B"/>
                </a:solidFill>
                <a:effectLst/>
                <a:latin typeface="Arial" panose="020B0604020202020204" pitchFamily="34" charset="0"/>
              </a:rPr>
              <a:t> ante et </a:t>
            </a:r>
            <a:r>
              <a:rPr lang="en-US" err="1">
                <a:solidFill>
                  <a:srgbClr val="2B2C2B"/>
                </a:solidFill>
                <a:effectLst/>
                <a:latin typeface="Arial" panose="020B0604020202020204" pitchFamily="34" charset="0"/>
              </a:rPr>
              <a:t>lacus</a:t>
            </a:r>
            <a:r>
              <a:rPr lang="en-US">
                <a:solidFill>
                  <a:srgbClr val="2B2C2B"/>
                </a:solidFill>
                <a:effectLst/>
                <a:latin typeface="Arial" panose="020B0604020202020204" pitchFamily="34" charset="0"/>
              </a:rPr>
              <a:t> fermentum </a:t>
            </a:r>
            <a:r>
              <a:rPr lang="en-US" err="1">
                <a:solidFill>
                  <a:srgbClr val="2B2C2B"/>
                </a:solidFill>
                <a:effectLst/>
                <a:latin typeface="Arial" panose="020B0604020202020204" pitchFamily="34" charset="0"/>
              </a:rPr>
              <a:t>pretium</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ut</a:t>
            </a:r>
            <a:r>
              <a:rPr lang="en-US">
                <a:solidFill>
                  <a:srgbClr val="2B2C2B"/>
                </a:solidFill>
                <a:effectLst/>
                <a:latin typeface="Arial" panose="020B0604020202020204" pitchFamily="34" charset="0"/>
              </a:rPr>
              <a:t> ac </a:t>
            </a:r>
            <a:r>
              <a:rPr lang="en-US" err="1">
                <a:solidFill>
                  <a:srgbClr val="2B2C2B"/>
                </a:solidFill>
                <a:effectLst/>
                <a:latin typeface="Arial" panose="020B0604020202020204" pitchFamily="34" charset="0"/>
              </a:rPr>
              <a:t>leo</a:t>
            </a:r>
            <a:r>
              <a:rPr lang="en-US">
                <a:solidFill>
                  <a:srgbClr val="2B2C2B"/>
                </a:solidFill>
                <a:effectLst/>
                <a:latin typeface="Arial" panose="020B0604020202020204" pitchFamily="34" charset="0"/>
              </a:rPr>
              <a:t>. Vestibulum </a:t>
            </a:r>
            <a:r>
              <a:rPr lang="en-US" err="1">
                <a:solidFill>
                  <a:srgbClr val="2B2C2B"/>
                </a:solidFill>
                <a:effectLst/>
                <a:latin typeface="Arial" panose="020B0604020202020204" pitchFamily="34" charset="0"/>
              </a:rPr>
              <a:t>ut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laoreet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quam</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porttitor</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odio</a:t>
            </a:r>
            <a:r>
              <a:rPr lang="en-US">
                <a:solidFill>
                  <a:srgbClr val="2B2C2B"/>
                </a:solidFill>
                <a:effectLst/>
                <a:latin typeface="Arial" panose="020B0604020202020204" pitchFamily="34" charset="0"/>
              </a:rPr>
              <a:t>. Nam </a:t>
            </a:r>
            <a:r>
              <a:rPr lang="en-US" err="1">
                <a:solidFill>
                  <a:srgbClr val="2B2C2B"/>
                </a:solidFill>
                <a:effectLst/>
                <a:latin typeface="Arial" panose="020B0604020202020204" pitchFamily="34" charset="0"/>
              </a:rPr>
              <a:t>tristique</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mauris</a:t>
            </a:r>
            <a:r>
              <a:rPr lang="en-US">
                <a:solidFill>
                  <a:srgbClr val="2B2C2B"/>
                </a:solidFill>
                <a:effectLst/>
                <a:latin typeface="Arial" panose="020B0604020202020204" pitchFamily="34" charset="0"/>
              </a:rPr>
              <a:t> a </a:t>
            </a:r>
            <a:r>
              <a:rPr lang="en-US" err="1">
                <a:solidFill>
                  <a:srgbClr val="2B2C2B"/>
                </a:solidFill>
                <a:effectLst/>
                <a:latin typeface="Arial" panose="020B0604020202020204" pitchFamily="34" charset="0"/>
              </a:rPr>
              <a:t>blandit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Etiam</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sagittis</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eleifend</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sapien</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efficitur</a:t>
            </a:r>
            <a:r>
              <a:rPr lang="en-US">
                <a:solidFill>
                  <a:srgbClr val="2B2C2B"/>
                </a:solidFill>
                <a:effectLst/>
                <a:latin typeface="Arial" panose="020B0604020202020204" pitchFamily="34" charset="0"/>
              </a:rPr>
              <a:t> ipsum.</a:t>
            </a:r>
            <a:endParaRPr lang="en-US"/>
          </a:p>
        </p:txBody>
      </p:sp>
      <p:sp>
        <p:nvSpPr>
          <p:cNvPr id="7" name="Text Placeholder 7">
            <a:extLst>
              <a:ext uri="{FF2B5EF4-FFF2-40B4-BE49-F238E27FC236}">
                <a16:creationId xmlns:a16="http://schemas.microsoft.com/office/drawing/2014/main" id="{499E78CD-FACB-DE4F-BF15-65C93BB93E0C}"/>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Tree>
    <p:extLst>
      <p:ext uri="{BB962C8B-B14F-4D97-AF65-F5344CB8AC3E}">
        <p14:creationId xmlns:p14="http://schemas.microsoft.com/office/powerpoint/2010/main" val="83028745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48.xml><?xml version="1.0" encoding="utf-8"?>
<p:sldLayout xmlns:a="http://schemas.openxmlformats.org/drawingml/2006/main" xmlns:r="http://schemas.openxmlformats.org/officeDocument/2006/relationships" xmlns:p="http://schemas.openxmlformats.org/presentationml/2006/main" preserve="1" userDrawn="1">
  <p:cSld name="124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EAABF68-4807-2848-A3B2-98CE03218157}"/>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884548"/>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1" name="Text Placeholder 3">
            <a:extLst>
              <a:ext uri="{FF2B5EF4-FFF2-40B4-BE49-F238E27FC236}">
                <a16:creationId xmlns:a16="http://schemas.microsoft.com/office/drawing/2014/main" id="{1D7EC847-61E6-094F-B9F7-5F434BD0E1A3}"/>
              </a:ext>
            </a:extLst>
          </p:cNvPr>
          <p:cNvSpPr>
            <a:spLocks noGrp="1"/>
          </p:cNvSpPr>
          <p:nvPr>
            <p:ph type="body" sz="quarter" idx="14" hasCustomPrompt="1"/>
          </p:nvPr>
        </p:nvSpPr>
        <p:spPr>
          <a:xfrm>
            <a:off x="7075935" y="2285727"/>
            <a:ext cx="4604757" cy="2325688"/>
          </a:xfrm>
          <a:prstGeom prst="rect">
            <a:avLst/>
          </a:prstGeom>
        </p:spPr>
        <p:txBody>
          <a:bodyPr/>
          <a:lstStyle>
            <a:lvl1pPr marL="0" indent="0">
              <a:lnSpc>
                <a:spcPct val="150000"/>
              </a:lnSpc>
              <a:spcBef>
                <a:spcPts val="0"/>
              </a:spcBef>
              <a:buNone/>
              <a:defRPr lang="en-US" sz="1600" b="0" i="0" smtClean="0">
                <a:solidFill>
                  <a:srgbClr val="884548"/>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884548"/>
                </a:solidFill>
                <a:effectLst/>
                <a:latin typeface="Arial" panose="020B0604020202020204" pitchFamily="34" charset="0"/>
              </a:rPr>
              <a:t>Lorem ipsum dolor sit </a:t>
            </a:r>
            <a:r>
              <a:rPr lang="en-US" err="1">
                <a:solidFill>
                  <a:srgbClr val="884548"/>
                </a:solidFill>
                <a:effectLst/>
                <a:latin typeface="Arial" panose="020B0604020202020204" pitchFamily="34" charset="0"/>
              </a:rPr>
              <a:t>amet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consectetur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adipiscing</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elit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Praesent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eu</a:t>
            </a:r>
            <a:r>
              <a:rPr lang="en-US">
                <a:solidFill>
                  <a:srgbClr val="884548"/>
                </a:solidFill>
                <a:effectLst/>
                <a:latin typeface="Arial" panose="020B0604020202020204" pitchFamily="34" charset="0"/>
              </a:rPr>
              <a:t> ante et </a:t>
            </a:r>
            <a:r>
              <a:rPr lang="en-US" err="1">
                <a:solidFill>
                  <a:srgbClr val="884548"/>
                </a:solidFill>
                <a:effectLst/>
                <a:latin typeface="Arial" panose="020B0604020202020204" pitchFamily="34" charset="0"/>
              </a:rPr>
              <a:t>lacus</a:t>
            </a:r>
            <a:r>
              <a:rPr lang="en-US">
                <a:solidFill>
                  <a:srgbClr val="884548"/>
                </a:solidFill>
                <a:effectLst/>
                <a:latin typeface="Arial" panose="020B0604020202020204" pitchFamily="34" charset="0"/>
              </a:rPr>
              <a:t> fermentum </a:t>
            </a:r>
            <a:r>
              <a:rPr lang="en-US" err="1">
                <a:solidFill>
                  <a:srgbClr val="884548"/>
                </a:solidFill>
                <a:effectLst/>
                <a:latin typeface="Arial" panose="020B0604020202020204" pitchFamily="34" charset="0"/>
              </a:rPr>
              <a:t>pretium</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ut</a:t>
            </a:r>
            <a:r>
              <a:rPr lang="en-US">
                <a:solidFill>
                  <a:srgbClr val="884548"/>
                </a:solidFill>
                <a:effectLst/>
                <a:latin typeface="Arial" panose="020B0604020202020204" pitchFamily="34" charset="0"/>
              </a:rPr>
              <a:t> ac </a:t>
            </a:r>
            <a:r>
              <a:rPr lang="en-US" err="1">
                <a:solidFill>
                  <a:srgbClr val="884548"/>
                </a:solidFill>
                <a:effectLst/>
                <a:latin typeface="Arial" panose="020B0604020202020204" pitchFamily="34" charset="0"/>
              </a:rPr>
              <a:t>leo</a:t>
            </a:r>
            <a:r>
              <a:rPr lang="en-US">
                <a:solidFill>
                  <a:srgbClr val="884548"/>
                </a:solidFill>
                <a:effectLst/>
                <a:latin typeface="Arial" panose="020B0604020202020204" pitchFamily="34" charset="0"/>
              </a:rPr>
              <a:t>. Vestibulum </a:t>
            </a:r>
            <a:r>
              <a:rPr lang="en-US" err="1">
                <a:solidFill>
                  <a:srgbClr val="884548"/>
                </a:solidFill>
                <a:effectLst/>
                <a:latin typeface="Arial" panose="020B0604020202020204" pitchFamily="34" charset="0"/>
              </a:rPr>
              <a:t>ut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laoreet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quam</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porttitor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odio</a:t>
            </a:r>
            <a:r>
              <a:rPr lang="en-US">
                <a:solidFill>
                  <a:srgbClr val="884548"/>
                </a:solidFill>
                <a:effectLst/>
                <a:latin typeface="Arial" panose="020B0604020202020204" pitchFamily="34" charset="0"/>
              </a:rPr>
              <a:t>. Nam </a:t>
            </a:r>
            <a:r>
              <a:rPr lang="en-US" err="1">
                <a:solidFill>
                  <a:srgbClr val="884548"/>
                </a:solidFill>
                <a:effectLst/>
                <a:latin typeface="Arial" panose="020B0604020202020204" pitchFamily="34" charset="0"/>
              </a:rPr>
              <a:t>tristique</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mauris</a:t>
            </a:r>
            <a:r>
              <a:rPr lang="en-US">
                <a:solidFill>
                  <a:srgbClr val="884548"/>
                </a:solidFill>
                <a:effectLst/>
                <a:latin typeface="Arial" panose="020B0604020202020204" pitchFamily="34" charset="0"/>
              </a:rPr>
              <a:t> a </a:t>
            </a:r>
            <a:r>
              <a:rPr lang="en-US" err="1">
                <a:solidFill>
                  <a:srgbClr val="884548"/>
                </a:solidFill>
                <a:effectLst/>
                <a:latin typeface="Arial" panose="020B0604020202020204" pitchFamily="34" charset="0"/>
              </a:rPr>
              <a:t>blandit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Etiam</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sagittis</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eleifend</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sapien</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efficitur</a:t>
            </a:r>
            <a:r>
              <a:rPr lang="en-US">
                <a:solidFill>
                  <a:srgbClr val="884548"/>
                </a:solidFill>
                <a:effectLst/>
                <a:latin typeface="Arial" panose="020B0604020202020204" pitchFamily="34" charset="0"/>
              </a:rPr>
              <a:t> ipsum.</a:t>
            </a:r>
            <a:endParaRPr lang="en-US">
              <a:solidFill>
                <a:srgbClr val="884548"/>
              </a:solidFill>
            </a:endParaRPr>
          </a:p>
        </p:txBody>
      </p:sp>
      <p:sp>
        <p:nvSpPr>
          <p:cNvPr id="8" name="Text Placeholder 7">
            <a:extLst>
              <a:ext uri="{FF2B5EF4-FFF2-40B4-BE49-F238E27FC236}">
                <a16:creationId xmlns:a16="http://schemas.microsoft.com/office/drawing/2014/main" id="{1D1B7B27-C744-A043-AEA2-CB57508F60A2}"/>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Tree>
    <p:extLst>
      <p:ext uri="{BB962C8B-B14F-4D97-AF65-F5344CB8AC3E}">
        <p14:creationId xmlns:p14="http://schemas.microsoft.com/office/powerpoint/2010/main" val="271585535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49.xml><?xml version="1.0" encoding="utf-8"?>
<p:sldLayout xmlns:a="http://schemas.openxmlformats.org/drawingml/2006/main" xmlns:r="http://schemas.openxmlformats.org/officeDocument/2006/relationships" xmlns:p="http://schemas.openxmlformats.org/presentationml/2006/main" preserve="1" userDrawn="1">
  <p:cSld name="125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D812AC-215A-2042-ADD7-789CE335CB8D}"/>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AE785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1" name="Text Placeholder 3">
            <a:extLst>
              <a:ext uri="{FF2B5EF4-FFF2-40B4-BE49-F238E27FC236}">
                <a16:creationId xmlns:a16="http://schemas.microsoft.com/office/drawing/2014/main" id="{1D7EC847-61E6-094F-B9F7-5F434BD0E1A3}"/>
              </a:ext>
            </a:extLst>
          </p:cNvPr>
          <p:cNvSpPr>
            <a:spLocks noGrp="1"/>
          </p:cNvSpPr>
          <p:nvPr>
            <p:ph type="body" sz="quarter" idx="14" hasCustomPrompt="1"/>
          </p:nvPr>
        </p:nvSpPr>
        <p:spPr>
          <a:xfrm>
            <a:off x="7075935" y="2285727"/>
            <a:ext cx="4604757" cy="2325688"/>
          </a:xfrm>
          <a:prstGeom prst="rect">
            <a:avLst/>
          </a:prstGeom>
        </p:spPr>
        <p:txBody>
          <a:bodyPr/>
          <a:lstStyle>
            <a:lvl1pPr marL="0" indent="0">
              <a:lnSpc>
                <a:spcPct val="150000"/>
              </a:lnSpc>
              <a:spcBef>
                <a:spcPts val="0"/>
              </a:spcBef>
              <a:buNone/>
              <a:defRPr lang="en-US" sz="1600" b="0" i="0" baseline="0" smtClean="0">
                <a:solidFill>
                  <a:srgbClr val="AE7857"/>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AE7857"/>
                </a:solidFill>
                <a:effectLst/>
                <a:latin typeface="Arial" panose="020B0604020202020204" pitchFamily="34" charset="0"/>
              </a:rPr>
              <a:t>Lorem ipsum dolor sit </a:t>
            </a:r>
            <a:r>
              <a:rPr lang="en-US" err="1">
                <a:solidFill>
                  <a:srgbClr val="AE7857"/>
                </a:solidFill>
                <a:effectLst/>
                <a:latin typeface="Arial" panose="020B0604020202020204" pitchFamily="34" charset="0"/>
              </a:rPr>
              <a:t>amet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consectetur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adipiscing</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elit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Praesent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eu</a:t>
            </a:r>
            <a:r>
              <a:rPr lang="en-US">
                <a:solidFill>
                  <a:srgbClr val="AE7857"/>
                </a:solidFill>
                <a:effectLst/>
                <a:latin typeface="Arial" panose="020B0604020202020204" pitchFamily="34" charset="0"/>
              </a:rPr>
              <a:t> ante et </a:t>
            </a:r>
            <a:r>
              <a:rPr lang="en-US" err="1">
                <a:solidFill>
                  <a:srgbClr val="AE7857"/>
                </a:solidFill>
                <a:effectLst/>
                <a:latin typeface="Arial" panose="020B0604020202020204" pitchFamily="34" charset="0"/>
              </a:rPr>
              <a:t>lacus</a:t>
            </a:r>
            <a:r>
              <a:rPr lang="en-US">
                <a:solidFill>
                  <a:srgbClr val="AE7857"/>
                </a:solidFill>
                <a:effectLst/>
                <a:latin typeface="Arial" panose="020B0604020202020204" pitchFamily="34" charset="0"/>
              </a:rPr>
              <a:t> fermentum </a:t>
            </a:r>
            <a:r>
              <a:rPr lang="en-US" err="1">
                <a:solidFill>
                  <a:srgbClr val="AE7857"/>
                </a:solidFill>
                <a:effectLst/>
                <a:latin typeface="Arial" panose="020B0604020202020204" pitchFamily="34" charset="0"/>
              </a:rPr>
              <a:t>pretium</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ut</a:t>
            </a:r>
            <a:r>
              <a:rPr lang="en-US">
                <a:solidFill>
                  <a:srgbClr val="AE7857"/>
                </a:solidFill>
                <a:effectLst/>
                <a:latin typeface="Arial" panose="020B0604020202020204" pitchFamily="34" charset="0"/>
              </a:rPr>
              <a:t> ac </a:t>
            </a:r>
            <a:r>
              <a:rPr lang="en-US" err="1">
                <a:solidFill>
                  <a:srgbClr val="AE7857"/>
                </a:solidFill>
                <a:effectLst/>
                <a:latin typeface="Arial" panose="020B0604020202020204" pitchFamily="34" charset="0"/>
              </a:rPr>
              <a:t>leo</a:t>
            </a:r>
            <a:r>
              <a:rPr lang="en-US">
                <a:solidFill>
                  <a:srgbClr val="AE7857"/>
                </a:solidFill>
                <a:effectLst/>
                <a:latin typeface="Arial" panose="020B0604020202020204" pitchFamily="34" charset="0"/>
              </a:rPr>
              <a:t>. Vestibulum </a:t>
            </a:r>
            <a:r>
              <a:rPr lang="en-US" err="1">
                <a:solidFill>
                  <a:srgbClr val="AE7857"/>
                </a:solidFill>
                <a:effectLst/>
                <a:latin typeface="Arial" panose="020B0604020202020204" pitchFamily="34" charset="0"/>
              </a:rPr>
              <a:t>ut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laoreet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quam</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porttitor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odio</a:t>
            </a:r>
            <a:r>
              <a:rPr lang="en-US">
                <a:solidFill>
                  <a:srgbClr val="AE7857"/>
                </a:solidFill>
                <a:effectLst/>
                <a:latin typeface="Arial" panose="020B0604020202020204" pitchFamily="34" charset="0"/>
              </a:rPr>
              <a:t>. Nam </a:t>
            </a:r>
            <a:r>
              <a:rPr lang="en-US" err="1">
                <a:solidFill>
                  <a:srgbClr val="AE7857"/>
                </a:solidFill>
                <a:effectLst/>
                <a:latin typeface="Arial" panose="020B0604020202020204" pitchFamily="34" charset="0"/>
              </a:rPr>
              <a:t>tristique</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mauris</a:t>
            </a:r>
            <a:r>
              <a:rPr lang="en-US">
                <a:solidFill>
                  <a:srgbClr val="AE7857"/>
                </a:solidFill>
                <a:effectLst/>
                <a:latin typeface="Arial" panose="020B0604020202020204" pitchFamily="34" charset="0"/>
              </a:rPr>
              <a:t> a </a:t>
            </a:r>
            <a:r>
              <a:rPr lang="en-US" err="1">
                <a:solidFill>
                  <a:srgbClr val="AE7857"/>
                </a:solidFill>
                <a:effectLst/>
                <a:latin typeface="Arial" panose="020B0604020202020204" pitchFamily="34" charset="0"/>
              </a:rPr>
              <a:t>blandit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Etiam</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sagittis</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eleifend</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sapien</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efficitur</a:t>
            </a:r>
            <a:r>
              <a:rPr lang="en-US">
                <a:solidFill>
                  <a:srgbClr val="AE7857"/>
                </a:solidFill>
                <a:effectLst/>
                <a:latin typeface="Arial" panose="020B0604020202020204" pitchFamily="34" charset="0"/>
              </a:rPr>
              <a:t> ipsum.</a:t>
            </a:r>
            <a:endParaRPr lang="en-US">
              <a:solidFill>
                <a:srgbClr val="AE7857"/>
              </a:solidFill>
            </a:endParaRPr>
          </a:p>
        </p:txBody>
      </p:sp>
      <p:sp>
        <p:nvSpPr>
          <p:cNvPr id="7" name="Text Placeholder 7">
            <a:extLst>
              <a:ext uri="{FF2B5EF4-FFF2-40B4-BE49-F238E27FC236}">
                <a16:creationId xmlns:a16="http://schemas.microsoft.com/office/drawing/2014/main" id="{2FD52754-ED22-F949-AB72-1AC0A7DC5A28}"/>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Tree>
    <p:extLst>
      <p:ext uri="{BB962C8B-B14F-4D97-AF65-F5344CB8AC3E}">
        <p14:creationId xmlns:p14="http://schemas.microsoft.com/office/powerpoint/2010/main" val="255174328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2C2C2C"/>
          </a:solidFill>
          <a:ln>
            <a:solidFill>
              <a:srgbClr val="2C2C2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2" name="Date Placeholder 1"/>
          <p:cNvSpPr>
            <a:spLocks noGrp="1"/>
          </p:cNvSpPr>
          <p:nvPr>
            <p:ph type="dt" sz="half" idx="10"/>
          </p:nvPr>
        </p:nvSpPr>
        <p:spPr>
          <a:xfrm>
            <a:off x="838201" y="6356352"/>
            <a:ext cx="2743200" cy="365125"/>
          </a:xfrm>
          <a:prstGeom prst="rect">
            <a:avLst/>
          </a:prstGeom>
        </p:spPr>
        <p:txBody>
          <a:bodyPr/>
          <a:lstStyle>
            <a:lvl1pPr>
              <a:defRPr>
                <a:latin typeface="GT Walsheim Pro" panose="00000500000000000000" pitchFamily="50" charset="0"/>
              </a:defRPr>
            </a:lvl1pPr>
          </a:lstStyle>
          <a:p>
            <a:endParaRPr lang="en-US"/>
          </a:p>
        </p:txBody>
      </p:sp>
      <p:sp>
        <p:nvSpPr>
          <p:cNvPr id="3" name="Footer Placeholder 2"/>
          <p:cNvSpPr>
            <a:spLocks noGrp="1"/>
          </p:cNvSpPr>
          <p:nvPr>
            <p:ph type="ftr" sz="quarter" idx="11"/>
          </p:nvPr>
        </p:nvSpPr>
        <p:spPr>
          <a:xfrm>
            <a:off x="4038601" y="6356352"/>
            <a:ext cx="4114800" cy="365125"/>
          </a:xfrm>
          <a:prstGeom prst="rect">
            <a:avLst/>
          </a:prstGeom>
        </p:spPr>
        <p:txBody>
          <a:bodyPr/>
          <a:lstStyle>
            <a:lvl1pPr>
              <a:defRPr>
                <a:latin typeface="GT Walsheim Pro" panose="00000500000000000000" pitchFamily="50" charset="0"/>
              </a:defRPr>
            </a:lvl1pPr>
          </a:lstStyle>
          <a:p>
            <a:endParaRPr lang="en-US"/>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5"/>
            <a:ext cx="1321144" cy="315913"/>
          </a:xfrm>
          <a:prstGeom prst="rect">
            <a:avLst/>
          </a:prstGeom>
        </p:spPr>
        <p:txBody>
          <a:bodyPr anchor="ctr">
            <a:normAutofit/>
          </a:bodyPr>
          <a:lstStyle>
            <a:lvl1pPr marL="0" indent="0">
              <a:buNone/>
              <a:defRPr sz="800">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478350" y="3060700"/>
            <a:ext cx="5284577" cy="406400"/>
          </a:xfrm>
          <a:prstGeom prst="rect">
            <a:avLst/>
          </a:prstGeom>
        </p:spPr>
        <p:txBody>
          <a:bodyPr anchor="ctr">
            <a:noAutofit/>
          </a:bodyPr>
          <a:lstStyle>
            <a:lvl1pPr marL="0" indent="0">
              <a:buNone/>
              <a:defRPr sz="34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Amway Deck Template</a:t>
            </a:r>
          </a:p>
        </p:txBody>
      </p:sp>
      <p:sp>
        <p:nvSpPr>
          <p:cNvPr id="12" name="Text Placeholder 11">
            <a:extLst>
              <a:ext uri="{FF2B5EF4-FFF2-40B4-BE49-F238E27FC236}">
                <a16:creationId xmlns:a16="http://schemas.microsoft.com/office/drawing/2014/main" id="{F7A16647-F748-7A49-974B-04B3BB5AD19B}"/>
              </a:ext>
            </a:extLst>
          </p:cNvPr>
          <p:cNvSpPr>
            <a:spLocks noGrp="1"/>
          </p:cNvSpPr>
          <p:nvPr>
            <p:ph type="body" sz="quarter" idx="15" hasCustomPrompt="1"/>
          </p:nvPr>
        </p:nvSpPr>
        <p:spPr>
          <a:xfrm>
            <a:off x="1478349" y="3670300"/>
            <a:ext cx="5284577" cy="215900"/>
          </a:xfrm>
          <a:prstGeom prst="rect">
            <a:avLst/>
          </a:prstGeom>
        </p:spPr>
        <p:txBody>
          <a:bodyPr anchor="ctr">
            <a:normAutofit/>
          </a:bodyPr>
          <a:lstStyle>
            <a:lvl1pPr marL="0" indent="0">
              <a:buNone/>
              <a:defRPr sz="150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Classic</a:t>
            </a:r>
          </a:p>
        </p:txBody>
      </p:sp>
    </p:spTree>
    <p:extLst>
      <p:ext uri="{BB962C8B-B14F-4D97-AF65-F5344CB8AC3E}">
        <p14:creationId xmlns:p14="http://schemas.microsoft.com/office/powerpoint/2010/main" val="683200989"/>
      </p:ext>
    </p:extLst>
  </p:cSld>
  <p:clrMapOvr>
    <a:masterClrMapping/>
  </p:clrMapOvr>
</p:sldLayout>
</file>

<file path=ppt/slideLayouts/slideLayout250.xml><?xml version="1.0" encoding="utf-8"?>
<p:sldLayout xmlns:a="http://schemas.openxmlformats.org/drawingml/2006/main" xmlns:r="http://schemas.openxmlformats.org/officeDocument/2006/relationships" xmlns:p="http://schemas.openxmlformats.org/presentationml/2006/main" preserve="1" userDrawn="1">
  <p:cSld name="126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D812AC-215A-2042-ADD7-789CE335CB8D}"/>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7E824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1" name="Text Placeholder 3">
            <a:extLst>
              <a:ext uri="{FF2B5EF4-FFF2-40B4-BE49-F238E27FC236}">
                <a16:creationId xmlns:a16="http://schemas.microsoft.com/office/drawing/2014/main" id="{1D7EC847-61E6-094F-B9F7-5F434BD0E1A3}"/>
              </a:ext>
            </a:extLst>
          </p:cNvPr>
          <p:cNvSpPr>
            <a:spLocks noGrp="1"/>
          </p:cNvSpPr>
          <p:nvPr>
            <p:ph type="body" sz="quarter" idx="14" hasCustomPrompt="1"/>
          </p:nvPr>
        </p:nvSpPr>
        <p:spPr>
          <a:xfrm>
            <a:off x="7075935" y="2285727"/>
            <a:ext cx="4604757" cy="2325688"/>
          </a:xfrm>
          <a:prstGeom prst="rect">
            <a:avLst/>
          </a:prstGeom>
        </p:spPr>
        <p:txBody>
          <a:bodyPr/>
          <a:lstStyle>
            <a:lvl1pPr marL="0" indent="0">
              <a:lnSpc>
                <a:spcPct val="150000"/>
              </a:lnSpc>
              <a:spcBef>
                <a:spcPts val="0"/>
              </a:spcBef>
              <a:buNone/>
              <a:defRPr lang="en-US" sz="1600" b="0" i="0" baseline="0" smtClean="0">
                <a:solidFill>
                  <a:srgbClr val="7E824A"/>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7E824A"/>
                </a:solidFill>
                <a:effectLst/>
                <a:latin typeface="Arial" panose="020B0604020202020204" pitchFamily="34" charset="0"/>
              </a:rPr>
              <a:t>Lorem ipsum dolor sit </a:t>
            </a:r>
            <a:r>
              <a:rPr lang="en-US" err="1">
                <a:solidFill>
                  <a:srgbClr val="7E824A"/>
                </a:solidFill>
                <a:effectLst/>
                <a:latin typeface="Arial" panose="020B0604020202020204" pitchFamily="34" charset="0"/>
              </a:rPr>
              <a:t>amet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consectetur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adipiscing</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elit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Praesent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eu</a:t>
            </a:r>
            <a:r>
              <a:rPr lang="en-US">
                <a:solidFill>
                  <a:srgbClr val="7E824A"/>
                </a:solidFill>
                <a:effectLst/>
                <a:latin typeface="Arial" panose="020B0604020202020204" pitchFamily="34" charset="0"/>
              </a:rPr>
              <a:t> ante et </a:t>
            </a:r>
            <a:r>
              <a:rPr lang="en-US" err="1">
                <a:solidFill>
                  <a:srgbClr val="7E824A"/>
                </a:solidFill>
                <a:effectLst/>
                <a:latin typeface="Arial" panose="020B0604020202020204" pitchFamily="34" charset="0"/>
              </a:rPr>
              <a:t>lacus</a:t>
            </a:r>
            <a:r>
              <a:rPr lang="en-US">
                <a:solidFill>
                  <a:srgbClr val="7E824A"/>
                </a:solidFill>
                <a:effectLst/>
                <a:latin typeface="Arial" panose="020B0604020202020204" pitchFamily="34" charset="0"/>
              </a:rPr>
              <a:t> fermentum </a:t>
            </a:r>
            <a:r>
              <a:rPr lang="en-US" err="1">
                <a:solidFill>
                  <a:srgbClr val="7E824A"/>
                </a:solidFill>
                <a:effectLst/>
                <a:latin typeface="Arial" panose="020B0604020202020204" pitchFamily="34" charset="0"/>
              </a:rPr>
              <a:t>pretium</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ut</a:t>
            </a:r>
            <a:r>
              <a:rPr lang="en-US">
                <a:solidFill>
                  <a:srgbClr val="7E824A"/>
                </a:solidFill>
                <a:effectLst/>
                <a:latin typeface="Arial" panose="020B0604020202020204" pitchFamily="34" charset="0"/>
              </a:rPr>
              <a:t> ac </a:t>
            </a:r>
            <a:r>
              <a:rPr lang="en-US" err="1">
                <a:solidFill>
                  <a:srgbClr val="7E824A"/>
                </a:solidFill>
                <a:effectLst/>
                <a:latin typeface="Arial" panose="020B0604020202020204" pitchFamily="34" charset="0"/>
              </a:rPr>
              <a:t>leo</a:t>
            </a:r>
            <a:r>
              <a:rPr lang="en-US">
                <a:solidFill>
                  <a:srgbClr val="7E824A"/>
                </a:solidFill>
                <a:effectLst/>
                <a:latin typeface="Arial" panose="020B0604020202020204" pitchFamily="34" charset="0"/>
              </a:rPr>
              <a:t>. Vestibulum </a:t>
            </a:r>
            <a:r>
              <a:rPr lang="en-US" err="1">
                <a:solidFill>
                  <a:srgbClr val="7E824A"/>
                </a:solidFill>
                <a:effectLst/>
                <a:latin typeface="Arial" panose="020B0604020202020204" pitchFamily="34" charset="0"/>
              </a:rPr>
              <a:t>ut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laoreet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quam</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porttitor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odio</a:t>
            </a:r>
            <a:r>
              <a:rPr lang="en-US">
                <a:solidFill>
                  <a:srgbClr val="7E824A"/>
                </a:solidFill>
                <a:effectLst/>
                <a:latin typeface="Arial" panose="020B0604020202020204" pitchFamily="34" charset="0"/>
              </a:rPr>
              <a:t>. Nam </a:t>
            </a:r>
            <a:r>
              <a:rPr lang="en-US" err="1">
                <a:solidFill>
                  <a:srgbClr val="7E824A"/>
                </a:solidFill>
                <a:effectLst/>
                <a:latin typeface="Arial" panose="020B0604020202020204" pitchFamily="34" charset="0"/>
              </a:rPr>
              <a:t>tristique</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mauris</a:t>
            </a:r>
            <a:r>
              <a:rPr lang="en-US">
                <a:solidFill>
                  <a:srgbClr val="7E824A"/>
                </a:solidFill>
                <a:effectLst/>
                <a:latin typeface="Arial" panose="020B0604020202020204" pitchFamily="34" charset="0"/>
              </a:rPr>
              <a:t> a </a:t>
            </a:r>
            <a:r>
              <a:rPr lang="en-US" err="1">
                <a:solidFill>
                  <a:srgbClr val="7E824A"/>
                </a:solidFill>
                <a:effectLst/>
                <a:latin typeface="Arial" panose="020B0604020202020204" pitchFamily="34" charset="0"/>
              </a:rPr>
              <a:t>blandit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Etiam</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sagittis</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eleifend</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sapien</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efficitur</a:t>
            </a:r>
            <a:r>
              <a:rPr lang="en-US">
                <a:solidFill>
                  <a:srgbClr val="7E824A"/>
                </a:solidFill>
                <a:effectLst/>
                <a:latin typeface="Arial" panose="020B0604020202020204" pitchFamily="34" charset="0"/>
              </a:rPr>
              <a:t> ipsum.</a:t>
            </a:r>
            <a:endParaRPr lang="en-US">
              <a:solidFill>
                <a:srgbClr val="7E824A"/>
              </a:solidFill>
            </a:endParaRPr>
          </a:p>
        </p:txBody>
      </p:sp>
      <p:sp>
        <p:nvSpPr>
          <p:cNvPr id="7" name="Text Placeholder 7">
            <a:extLst>
              <a:ext uri="{FF2B5EF4-FFF2-40B4-BE49-F238E27FC236}">
                <a16:creationId xmlns:a16="http://schemas.microsoft.com/office/drawing/2014/main" id="{32B4A71B-B2C6-924C-AEA9-3E635DFB9E2E}"/>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9" name="Picture 8">
            <a:extLst>
              <a:ext uri="{FF2B5EF4-FFF2-40B4-BE49-F238E27FC236}">
                <a16:creationId xmlns:a16="http://schemas.microsoft.com/office/drawing/2014/main" id="{C1050326-753C-3E43-8350-61B673CCB72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281344424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51.xml><?xml version="1.0" encoding="utf-8"?>
<p:sldLayout xmlns:a="http://schemas.openxmlformats.org/drawingml/2006/main" xmlns:r="http://schemas.openxmlformats.org/officeDocument/2006/relationships" xmlns:p="http://schemas.openxmlformats.org/presentationml/2006/main" preserve="1" userDrawn="1">
  <p:cSld name="127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69FB44A-2108-2849-A5BF-81A194DCB35D}"/>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3B6F7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1" name="Text Placeholder 3">
            <a:extLst>
              <a:ext uri="{FF2B5EF4-FFF2-40B4-BE49-F238E27FC236}">
                <a16:creationId xmlns:a16="http://schemas.microsoft.com/office/drawing/2014/main" id="{1D7EC847-61E6-094F-B9F7-5F434BD0E1A3}"/>
              </a:ext>
            </a:extLst>
          </p:cNvPr>
          <p:cNvSpPr>
            <a:spLocks noGrp="1"/>
          </p:cNvSpPr>
          <p:nvPr>
            <p:ph type="body" sz="quarter" idx="14" hasCustomPrompt="1"/>
          </p:nvPr>
        </p:nvSpPr>
        <p:spPr>
          <a:xfrm>
            <a:off x="7075935" y="2285727"/>
            <a:ext cx="4604757" cy="2325688"/>
          </a:xfrm>
          <a:prstGeom prst="rect">
            <a:avLst/>
          </a:prstGeom>
        </p:spPr>
        <p:txBody>
          <a:bodyPr/>
          <a:lstStyle>
            <a:lvl1pPr marL="0" marR="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lang="en-US" sz="1600" b="0" i="0" smtClean="0">
                <a:solidFill>
                  <a:srgbClr val="38539A"/>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marL="0" marR="0" lvl="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3B6F75"/>
                </a:solidFill>
                <a:effectLst/>
                <a:latin typeface="Arial" panose="020B0604020202020204" pitchFamily="34" charset="0"/>
              </a:rPr>
              <a:t>Lorem ipsum dolor sit </a:t>
            </a:r>
            <a:r>
              <a:rPr lang="en-US" err="1">
                <a:solidFill>
                  <a:srgbClr val="3B6F75"/>
                </a:solidFill>
                <a:effectLst/>
                <a:latin typeface="Arial" panose="020B0604020202020204" pitchFamily="34" charset="0"/>
              </a:rPr>
              <a:t>amet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consectetur</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adipiscing</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elit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Praesent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eu</a:t>
            </a:r>
            <a:r>
              <a:rPr lang="en-US">
                <a:solidFill>
                  <a:srgbClr val="3B6F75"/>
                </a:solidFill>
                <a:effectLst/>
                <a:latin typeface="Arial" panose="020B0604020202020204" pitchFamily="34" charset="0"/>
              </a:rPr>
              <a:t> ante et </a:t>
            </a:r>
            <a:r>
              <a:rPr lang="en-US" err="1">
                <a:solidFill>
                  <a:srgbClr val="3B6F75"/>
                </a:solidFill>
                <a:effectLst/>
                <a:latin typeface="Arial" panose="020B0604020202020204" pitchFamily="34" charset="0"/>
              </a:rPr>
              <a:t>lacus</a:t>
            </a:r>
            <a:r>
              <a:rPr lang="en-US">
                <a:solidFill>
                  <a:srgbClr val="3B6F75"/>
                </a:solidFill>
                <a:effectLst/>
                <a:latin typeface="Arial" panose="020B0604020202020204" pitchFamily="34" charset="0"/>
              </a:rPr>
              <a:t> fermentum </a:t>
            </a:r>
            <a:r>
              <a:rPr lang="en-US" err="1">
                <a:solidFill>
                  <a:srgbClr val="3B6F75"/>
                </a:solidFill>
                <a:effectLst/>
                <a:latin typeface="Arial" panose="020B0604020202020204" pitchFamily="34" charset="0"/>
              </a:rPr>
              <a:t>pretium</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ut</a:t>
            </a:r>
            <a:r>
              <a:rPr lang="en-US">
                <a:solidFill>
                  <a:srgbClr val="3B6F75"/>
                </a:solidFill>
                <a:effectLst/>
                <a:latin typeface="Arial" panose="020B0604020202020204" pitchFamily="34" charset="0"/>
              </a:rPr>
              <a:t> ac </a:t>
            </a:r>
            <a:r>
              <a:rPr lang="en-US" err="1">
                <a:solidFill>
                  <a:srgbClr val="3B6F75"/>
                </a:solidFill>
                <a:effectLst/>
                <a:latin typeface="Arial" panose="020B0604020202020204" pitchFamily="34" charset="0"/>
              </a:rPr>
              <a:t>leo</a:t>
            </a:r>
            <a:r>
              <a:rPr lang="en-US">
                <a:solidFill>
                  <a:srgbClr val="3B6F75"/>
                </a:solidFill>
                <a:effectLst/>
                <a:latin typeface="Arial" panose="020B0604020202020204" pitchFamily="34" charset="0"/>
              </a:rPr>
              <a:t>. Vestibulum </a:t>
            </a:r>
            <a:r>
              <a:rPr lang="en-US" err="1">
                <a:solidFill>
                  <a:srgbClr val="3B6F75"/>
                </a:solidFill>
                <a:effectLst/>
                <a:latin typeface="Arial" panose="020B0604020202020204" pitchFamily="34" charset="0"/>
              </a:rPr>
              <a:t>ut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laoreet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quam</a:t>
            </a:r>
            <a:r>
              <a:rPr lang="en-US">
                <a:solidFill>
                  <a:srgbClr val="3B6F75"/>
                </a:solidFill>
                <a:effectLst/>
                <a:latin typeface="Arial" panose="020B0604020202020204" pitchFamily="34" charset="0"/>
              </a:rPr>
              <a:t>, et </a:t>
            </a:r>
            <a:r>
              <a:rPr lang="en-US" err="1">
                <a:solidFill>
                  <a:srgbClr val="3B6F75"/>
                </a:solidFill>
                <a:effectLst/>
                <a:latin typeface="Arial" panose="020B0604020202020204" pitchFamily="34" charset="0"/>
              </a:rPr>
              <a:t>porttitor</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odio</a:t>
            </a:r>
            <a:r>
              <a:rPr lang="en-US">
                <a:solidFill>
                  <a:srgbClr val="3B6F75"/>
                </a:solidFill>
                <a:effectLst/>
                <a:latin typeface="Arial" panose="020B0604020202020204" pitchFamily="34" charset="0"/>
              </a:rPr>
              <a:t>. Nam </a:t>
            </a:r>
            <a:r>
              <a:rPr lang="en-US" err="1">
                <a:solidFill>
                  <a:srgbClr val="3B6F75"/>
                </a:solidFill>
                <a:effectLst/>
                <a:latin typeface="Arial" panose="020B0604020202020204" pitchFamily="34" charset="0"/>
              </a:rPr>
              <a:t>tristique</a:t>
            </a:r>
            <a:r>
              <a:rPr lang="en-US">
                <a:solidFill>
                  <a:srgbClr val="3B6F75"/>
                </a:solidFill>
                <a:effectLst/>
                <a:latin typeface="Arial" panose="020B0604020202020204" pitchFamily="34" charset="0"/>
              </a:rPr>
              <a:t> et </a:t>
            </a:r>
            <a:r>
              <a:rPr lang="en-US" err="1">
                <a:solidFill>
                  <a:srgbClr val="3B6F75"/>
                </a:solidFill>
                <a:effectLst/>
                <a:latin typeface="Arial" panose="020B0604020202020204" pitchFamily="34" charset="0"/>
              </a:rPr>
              <a:t>mauris</a:t>
            </a:r>
            <a:r>
              <a:rPr lang="en-US">
                <a:solidFill>
                  <a:srgbClr val="3B6F75"/>
                </a:solidFill>
                <a:effectLst/>
                <a:latin typeface="Arial" panose="020B0604020202020204" pitchFamily="34" charset="0"/>
              </a:rPr>
              <a:t> a </a:t>
            </a:r>
            <a:r>
              <a:rPr lang="en-US" err="1">
                <a:solidFill>
                  <a:srgbClr val="3B6F75"/>
                </a:solidFill>
                <a:effectLst/>
                <a:latin typeface="Arial" panose="020B0604020202020204" pitchFamily="34" charset="0"/>
              </a:rPr>
              <a:t>blandit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Etiam</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sagittis</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eleifend</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sapien</a:t>
            </a:r>
            <a:r>
              <a:rPr lang="en-US">
                <a:solidFill>
                  <a:srgbClr val="3B6F75"/>
                </a:solidFill>
                <a:effectLst/>
                <a:latin typeface="Arial" panose="020B0604020202020204" pitchFamily="34" charset="0"/>
              </a:rPr>
              <a:t>, et </a:t>
            </a:r>
            <a:r>
              <a:rPr lang="en-US" err="1">
                <a:solidFill>
                  <a:srgbClr val="3B6F75"/>
                </a:solidFill>
                <a:effectLst/>
                <a:latin typeface="Arial" panose="020B0604020202020204" pitchFamily="34" charset="0"/>
              </a:rPr>
              <a:t>efficitur</a:t>
            </a:r>
            <a:r>
              <a:rPr lang="en-US">
                <a:solidFill>
                  <a:srgbClr val="3B6F75"/>
                </a:solidFill>
                <a:effectLst/>
                <a:latin typeface="Arial" panose="020B0604020202020204" pitchFamily="34" charset="0"/>
              </a:rPr>
              <a:t> ipsum.</a:t>
            </a:r>
            <a:endParaRPr lang="en-US">
              <a:solidFill>
                <a:srgbClr val="3B6F75"/>
              </a:solidFill>
            </a:endParaRPr>
          </a:p>
        </p:txBody>
      </p:sp>
      <p:sp>
        <p:nvSpPr>
          <p:cNvPr id="12" name="Text Placeholder 7">
            <a:extLst>
              <a:ext uri="{FF2B5EF4-FFF2-40B4-BE49-F238E27FC236}">
                <a16:creationId xmlns:a16="http://schemas.microsoft.com/office/drawing/2014/main" id="{F2CAF8B0-F81B-E446-878F-460DFF0859C7}"/>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9" name="Picture 8">
            <a:extLst>
              <a:ext uri="{FF2B5EF4-FFF2-40B4-BE49-F238E27FC236}">
                <a16:creationId xmlns:a16="http://schemas.microsoft.com/office/drawing/2014/main" id="{734ECEAC-8D27-D444-89B5-5A6477E6DA2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166529383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52.xml><?xml version="1.0" encoding="utf-8"?>
<p:sldLayout xmlns:a="http://schemas.openxmlformats.org/drawingml/2006/main" xmlns:r="http://schemas.openxmlformats.org/officeDocument/2006/relationships" xmlns:p="http://schemas.openxmlformats.org/presentationml/2006/main" preserve="1" userDrawn="1">
  <p:cSld name="128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4106DC-617D-2140-90BD-F1ED1F018055}"/>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6D6D6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1" name="Text Placeholder 3">
            <a:extLst>
              <a:ext uri="{FF2B5EF4-FFF2-40B4-BE49-F238E27FC236}">
                <a16:creationId xmlns:a16="http://schemas.microsoft.com/office/drawing/2014/main" id="{1D7EC847-61E6-094F-B9F7-5F434BD0E1A3}"/>
              </a:ext>
            </a:extLst>
          </p:cNvPr>
          <p:cNvSpPr>
            <a:spLocks noGrp="1"/>
          </p:cNvSpPr>
          <p:nvPr>
            <p:ph type="body" sz="quarter" idx="14" hasCustomPrompt="1"/>
          </p:nvPr>
        </p:nvSpPr>
        <p:spPr>
          <a:xfrm>
            <a:off x="7075935" y="2285727"/>
            <a:ext cx="4604757" cy="2325688"/>
          </a:xfrm>
          <a:prstGeom prst="rect">
            <a:avLst/>
          </a:prstGeom>
        </p:spPr>
        <p:txBody>
          <a:bodyPr/>
          <a:lstStyle>
            <a:lvl1pPr marL="0" indent="0">
              <a:lnSpc>
                <a:spcPct val="150000"/>
              </a:lnSpc>
              <a:spcBef>
                <a:spcPts val="0"/>
              </a:spcBef>
              <a:buNone/>
              <a:defRPr lang="en-US" sz="1600" b="0" i="0" baseline="0" smtClean="0">
                <a:solidFill>
                  <a:srgbClr val="6D6D65"/>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Praesent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eu</a:t>
            </a:r>
            <a:r>
              <a:rPr lang="en-US">
                <a:solidFill>
                  <a:srgbClr val="6D6D65"/>
                </a:solidFill>
                <a:effectLst/>
                <a:latin typeface="Arial" panose="020B0604020202020204" pitchFamily="34" charset="0"/>
              </a:rPr>
              <a:t> ante et </a:t>
            </a:r>
            <a:r>
              <a:rPr lang="en-US" err="1">
                <a:solidFill>
                  <a:srgbClr val="6D6D65"/>
                </a:solidFill>
                <a:effectLst/>
                <a:latin typeface="Arial" panose="020B0604020202020204" pitchFamily="34" charset="0"/>
              </a:rPr>
              <a:t>lacus</a:t>
            </a:r>
            <a:r>
              <a:rPr lang="en-US">
                <a:solidFill>
                  <a:srgbClr val="6D6D65"/>
                </a:solidFill>
                <a:effectLst/>
                <a:latin typeface="Arial" panose="020B0604020202020204" pitchFamily="34" charset="0"/>
              </a:rPr>
              <a:t> fermentum </a:t>
            </a:r>
            <a:r>
              <a:rPr lang="en-US" err="1">
                <a:solidFill>
                  <a:srgbClr val="6D6D65"/>
                </a:solidFill>
                <a:effectLst/>
                <a:latin typeface="Arial" panose="020B0604020202020204" pitchFamily="34" charset="0"/>
              </a:rPr>
              <a:t>pretium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ut</a:t>
            </a:r>
            <a:r>
              <a:rPr lang="en-US">
                <a:solidFill>
                  <a:srgbClr val="6D6D65"/>
                </a:solidFill>
                <a:effectLst/>
                <a:latin typeface="Arial" panose="020B0604020202020204" pitchFamily="34" charset="0"/>
              </a:rPr>
              <a:t> ac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 Vestibulum </a:t>
            </a:r>
            <a:r>
              <a:rPr lang="en-US" err="1">
                <a:solidFill>
                  <a:srgbClr val="6D6D65"/>
                </a:solidFill>
                <a:effectLst/>
                <a:latin typeface="Arial" panose="020B0604020202020204" pitchFamily="34" charset="0"/>
              </a:rPr>
              <a:t>ut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laoreet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quam</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porttitor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Nam </a:t>
            </a:r>
            <a:r>
              <a:rPr lang="en-US" err="1">
                <a:solidFill>
                  <a:srgbClr val="6D6D65"/>
                </a:solidFill>
                <a:effectLst/>
                <a:latin typeface="Arial" panose="020B0604020202020204" pitchFamily="34" charset="0"/>
              </a:rPr>
              <a:t>tristique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mauris</a:t>
            </a:r>
            <a:r>
              <a:rPr lang="en-US">
                <a:solidFill>
                  <a:srgbClr val="6D6D65"/>
                </a:solidFill>
                <a:effectLst/>
                <a:latin typeface="Arial" panose="020B0604020202020204" pitchFamily="34" charset="0"/>
              </a:rPr>
              <a:t> a </a:t>
            </a:r>
            <a:r>
              <a:rPr lang="en-US" err="1">
                <a:solidFill>
                  <a:srgbClr val="6D6D65"/>
                </a:solidFill>
                <a:effectLst/>
                <a:latin typeface="Arial" panose="020B0604020202020204" pitchFamily="34" charset="0"/>
              </a:rPr>
              <a:t>blandit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Etiam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sagittis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eleifend</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efficitur</a:t>
            </a:r>
            <a:r>
              <a:rPr lang="en-US">
                <a:solidFill>
                  <a:srgbClr val="6D6D65"/>
                </a:solidFill>
                <a:effectLst/>
                <a:latin typeface="Arial" panose="020B0604020202020204" pitchFamily="34" charset="0"/>
              </a:rPr>
              <a:t> ipsum.</a:t>
            </a:r>
            <a:endParaRPr lang="en-US">
              <a:solidFill>
                <a:srgbClr val="6D6D65"/>
              </a:solidFill>
            </a:endParaRPr>
          </a:p>
        </p:txBody>
      </p:sp>
      <p:sp>
        <p:nvSpPr>
          <p:cNvPr id="8" name="Text Placeholder 7">
            <a:extLst>
              <a:ext uri="{FF2B5EF4-FFF2-40B4-BE49-F238E27FC236}">
                <a16:creationId xmlns:a16="http://schemas.microsoft.com/office/drawing/2014/main" id="{C228BFF0-8480-F04D-8F95-A83BAE624D0F}"/>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9" name="Picture 8">
            <a:extLst>
              <a:ext uri="{FF2B5EF4-FFF2-40B4-BE49-F238E27FC236}">
                <a16:creationId xmlns:a16="http://schemas.microsoft.com/office/drawing/2014/main" id="{1BB9E311-D327-4949-9101-DC9D58D41AD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330926973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53.xml><?xml version="1.0" encoding="utf-8"?>
<p:sldLayout xmlns:a="http://schemas.openxmlformats.org/drawingml/2006/main" xmlns:r="http://schemas.openxmlformats.org/officeDocument/2006/relationships" xmlns:p="http://schemas.openxmlformats.org/presentationml/2006/main" preserve="1" userDrawn="1">
  <p:cSld name="129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096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9"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4"/>
            <a:ext cx="4619679" cy="2144059"/>
          </a:xfrm>
          <a:prstGeom prst="rect">
            <a:avLst/>
          </a:prstGeom>
        </p:spPr>
        <p:txBody>
          <a:bodyPr>
            <a:normAutofit/>
          </a:bodyPr>
          <a:lstStyle>
            <a:lvl1pPr marL="0" indent="0">
              <a:lnSpc>
                <a:spcPct val="150000"/>
              </a:lnSpc>
              <a:spcBef>
                <a:spcPts val="0"/>
              </a:spcBef>
              <a:buNone/>
              <a:defRPr sz="1200" b="0" i="0">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4"/>
            <a:ext cx="4619679" cy="2144059"/>
          </a:xfrm>
          <a:prstGeom prst="rect">
            <a:avLst/>
          </a:prstGeom>
        </p:spPr>
        <p:txBody>
          <a:bodyPr>
            <a:normAutofit/>
          </a:bodyPr>
          <a:lstStyle>
            <a:lvl1pPr marL="0" indent="0">
              <a:lnSpc>
                <a:spcPct val="150000"/>
              </a:lnSpc>
              <a:spcBef>
                <a:spcPts val="0"/>
              </a:spcBef>
              <a:buNone/>
              <a:defRPr sz="1200" b="0" i="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9" name="Text Placeholder 7">
            <a:extLst>
              <a:ext uri="{FF2B5EF4-FFF2-40B4-BE49-F238E27FC236}">
                <a16:creationId xmlns:a16="http://schemas.microsoft.com/office/drawing/2014/main" id="{EBE4D06D-2757-3043-9E35-A35EEB3977EE}"/>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Tree>
    <p:extLst>
      <p:ext uri="{BB962C8B-B14F-4D97-AF65-F5344CB8AC3E}">
        <p14:creationId xmlns:p14="http://schemas.microsoft.com/office/powerpoint/2010/main" val="393950320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54.xml><?xml version="1.0" encoding="utf-8"?>
<p:sldLayout xmlns:a="http://schemas.openxmlformats.org/drawingml/2006/main" xmlns:r="http://schemas.openxmlformats.org/officeDocument/2006/relationships" xmlns:p="http://schemas.openxmlformats.org/presentationml/2006/main" preserve="1" userDrawn="1">
  <p:cSld name="130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9"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4"/>
            <a:ext cx="4619679" cy="2144059"/>
          </a:xfrm>
          <a:prstGeom prst="rect">
            <a:avLst/>
          </a:prstGeom>
        </p:spPr>
        <p:txBody>
          <a:bodyPr>
            <a:normAutofit/>
          </a:bodyPr>
          <a:lstStyle>
            <a:lvl1pPr marL="0" indent="0">
              <a:lnSpc>
                <a:spcPct val="150000"/>
              </a:lnSpc>
              <a:spcBef>
                <a:spcPts val="0"/>
              </a:spcBef>
              <a:buNone/>
              <a:defRPr sz="1200" b="0" i="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4"/>
            <a:ext cx="4619679" cy="2144059"/>
          </a:xfrm>
          <a:prstGeom prst="rect">
            <a:avLst/>
          </a:prstGeom>
        </p:spPr>
        <p:txBody>
          <a:bodyPr>
            <a:normAutofit/>
          </a:bodyPr>
          <a:lstStyle>
            <a:lvl1pPr marL="0" indent="0">
              <a:lnSpc>
                <a:spcPct val="150000"/>
              </a:lnSpc>
              <a:spcBef>
                <a:spcPts val="0"/>
              </a:spcBef>
              <a:buNone/>
              <a:defRPr sz="1200" b="0" i="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1" name="Text Placeholder 7">
            <a:extLst>
              <a:ext uri="{FF2B5EF4-FFF2-40B4-BE49-F238E27FC236}">
                <a16:creationId xmlns:a16="http://schemas.microsoft.com/office/drawing/2014/main" id="{EA070877-F87B-8947-A2B1-CDA33CE6DA8F}"/>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Tree>
    <p:extLst>
      <p:ext uri="{BB962C8B-B14F-4D97-AF65-F5344CB8AC3E}">
        <p14:creationId xmlns:p14="http://schemas.microsoft.com/office/powerpoint/2010/main" val="358218461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55.xml><?xml version="1.0" encoding="utf-8"?>
<p:sldLayout xmlns:a="http://schemas.openxmlformats.org/drawingml/2006/main" xmlns:r="http://schemas.openxmlformats.org/officeDocument/2006/relationships" xmlns:p="http://schemas.openxmlformats.org/presentationml/2006/main" preserve="1" userDrawn="1">
  <p:cSld name="131_Custom Layou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CAC47A8-F4E9-3747-82A8-FDD88BBDEDCE}"/>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9" b="1">
                <a:solidFill>
                  <a:srgbClr val="884548"/>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884548"/>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4"/>
            <a:ext cx="4619679" cy="2144059"/>
          </a:xfrm>
          <a:prstGeom prst="rect">
            <a:avLst/>
          </a:prstGeom>
        </p:spPr>
        <p:txBody>
          <a:bodyPr>
            <a:normAutofit/>
          </a:bodyPr>
          <a:lstStyle>
            <a:lvl1pPr marL="0" indent="0">
              <a:lnSpc>
                <a:spcPct val="150000"/>
              </a:lnSpc>
              <a:spcBef>
                <a:spcPts val="0"/>
              </a:spcBef>
              <a:buNone/>
              <a:defRPr sz="1200" b="0" i="0">
                <a:solidFill>
                  <a:srgbClr val="884548"/>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4"/>
            <a:ext cx="4619679" cy="2144059"/>
          </a:xfrm>
          <a:prstGeom prst="rect">
            <a:avLst/>
          </a:prstGeom>
        </p:spPr>
        <p:txBody>
          <a:bodyPr>
            <a:normAutofit/>
          </a:bodyPr>
          <a:lstStyle>
            <a:lvl1pPr marL="0" indent="0">
              <a:lnSpc>
                <a:spcPct val="150000"/>
              </a:lnSpc>
              <a:spcBef>
                <a:spcPts val="0"/>
              </a:spcBef>
              <a:buNone/>
              <a:defRPr sz="1200" b="0" i="0">
                <a:solidFill>
                  <a:srgbClr val="884548"/>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9" name="Text Placeholder 7">
            <a:extLst>
              <a:ext uri="{FF2B5EF4-FFF2-40B4-BE49-F238E27FC236}">
                <a16:creationId xmlns:a16="http://schemas.microsoft.com/office/drawing/2014/main" id="{82F3A011-C898-3D44-97DF-C5EEC1817888}"/>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10" name="Picture 9">
            <a:extLst>
              <a:ext uri="{FF2B5EF4-FFF2-40B4-BE49-F238E27FC236}">
                <a16:creationId xmlns:a16="http://schemas.microsoft.com/office/drawing/2014/main" id="{8009F568-041F-5E4D-A6D2-F5F66CB726F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367179834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56.xml><?xml version="1.0" encoding="utf-8"?>
<p:sldLayout xmlns:a="http://schemas.openxmlformats.org/drawingml/2006/main" xmlns:r="http://schemas.openxmlformats.org/officeDocument/2006/relationships" xmlns:p="http://schemas.openxmlformats.org/presentationml/2006/main" preserve="1" userDrawn="1">
  <p:cSld name="132_Custom Layou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65C3F69-49AB-ED43-88E1-9E12383B7632}"/>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9" b="1">
                <a:solidFill>
                  <a:srgbClr val="AE785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AE785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4"/>
            <a:ext cx="4619679" cy="2144059"/>
          </a:xfrm>
          <a:prstGeom prst="rect">
            <a:avLst/>
          </a:prstGeom>
        </p:spPr>
        <p:txBody>
          <a:bodyPr>
            <a:normAutofit/>
          </a:bodyPr>
          <a:lstStyle>
            <a:lvl1pPr marL="0" indent="0">
              <a:lnSpc>
                <a:spcPct val="150000"/>
              </a:lnSpc>
              <a:spcBef>
                <a:spcPts val="0"/>
              </a:spcBef>
              <a:buNone/>
              <a:defRPr sz="1200" b="0" i="0">
                <a:solidFill>
                  <a:srgbClr val="AE785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4"/>
            <a:ext cx="4619679" cy="2144059"/>
          </a:xfrm>
          <a:prstGeom prst="rect">
            <a:avLst/>
          </a:prstGeom>
        </p:spPr>
        <p:txBody>
          <a:bodyPr>
            <a:normAutofit/>
          </a:bodyPr>
          <a:lstStyle>
            <a:lvl1pPr marL="0" indent="0">
              <a:lnSpc>
                <a:spcPct val="150000"/>
              </a:lnSpc>
              <a:spcBef>
                <a:spcPts val="0"/>
              </a:spcBef>
              <a:buNone/>
              <a:defRPr sz="1200" b="0" i="0">
                <a:solidFill>
                  <a:srgbClr val="AE785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0" name="Text Placeholder 7">
            <a:extLst>
              <a:ext uri="{FF2B5EF4-FFF2-40B4-BE49-F238E27FC236}">
                <a16:creationId xmlns:a16="http://schemas.microsoft.com/office/drawing/2014/main" id="{87018D25-6269-6F40-92E4-31746817C212}"/>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11" name="Picture 10">
            <a:extLst>
              <a:ext uri="{FF2B5EF4-FFF2-40B4-BE49-F238E27FC236}">
                <a16:creationId xmlns:a16="http://schemas.microsoft.com/office/drawing/2014/main" id="{1D703393-A72F-2D4D-BC63-102D8563629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379028415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57.xml><?xml version="1.0" encoding="utf-8"?>
<p:sldLayout xmlns:a="http://schemas.openxmlformats.org/drawingml/2006/main" xmlns:r="http://schemas.openxmlformats.org/officeDocument/2006/relationships" xmlns:p="http://schemas.openxmlformats.org/presentationml/2006/main" preserve="1" userDrawn="1">
  <p:cSld name="133_Custom Layou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CB579D09-22DB-3C48-8F98-D66AC414CAFC}"/>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9" b="1">
                <a:solidFill>
                  <a:srgbClr val="7E824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7E824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4"/>
            <a:ext cx="4619679" cy="2144059"/>
          </a:xfrm>
          <a:prstGeom prst="rect">
            <a:avLst/>
          </a:prstGeom>
        </p:spPr>
        <p:txBody>
          <a:bodyPr>
            <a:normAutofit/>
          </a:bodyPr>
          <a:lstStyle>
            <a:lvl1pPr marL="0" indent="0">
              <a:lnSpc>
                <a:spcPct val="150000"/>
              </a:lnSpc>
              <a:spcBef>
                <a:spcPts val="0"/>
              </a:spcBef>
              <a:buNone/>
              <a:defRPr sz="1200" b="0" i="0">
                <a:solidFill>
                  <a:srgbClr val="7E824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4"/>
            <a:ext cx="4619679" cy="2144059"/>
          </a:xfrm>
          <a:prstGeom prst="rect">
            <a:avLst/>
          </a:prstGeom>
        </p:spPr>
        <p:txBody>
          <a:bodyPr>
            <a:normAutofit/>
          </a:bodyPr>
          <a:lstStyle>
            <a:lvl1pPr marL="0" indent="0">
              <a:lnSpc>
                <a:spcPct val="150000"/>
              </a:lnSpc>
              <a:spcBef>
                <a:spcPts val="0"/>
              </a:spcBef>
              <a:buNone/>
              <a:defRPr sz="1200" b="0" i="0">
                <a:solidFill>
                  <a:srgbClr val="7E824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9" name="Text Placeholder 7">
            <a:extLst>
              <a:ext uri="{FF2B5EF4-FFF2-40B4-BE49-F238E27FC236}">
                <a16:creationId xmlns:a16="http://schemas.microsoft.com/office/drawing/2014/main" id="{B41EC87B-91FD-C04A-B090-21794F7B3A29}"/>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Tree>
    <p:extLst>
      <p:ext uri="{BB962C8B-B14F-4D97-AF65-F5344CB8AC3E}">
        <p14:creationId xmlns:p14="http://schemas.microsoft.com/office/powerpoint/2010/main" val="27945427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58.xml><?xml version="1.0" encoding="utf-8"?>
<p:sldLayout xmlns:a="http://schemas.openxmlformats.org/drawingml/2006/main" xmlns:r="http://schemas.openxmlformats.org/officeDocument/2006/relationships" xmlns:p="http://schemas.openxmlformats.org/presentationml/2006/main" preserve="1" userDrawn="1">
  <p:cSld name="134_Custom Layou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1D180F-CE32-9C4C-9B42-09D2F647036B}"/>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9" b="1">
                <a:solidFill>
                  <a:srgbClr val="45797E"/>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45797E"/>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4"/>
            <a:ext cx="4619679" cy="2144059"/>
          </a:xfrm>
          <a:prstGeom prst="rect">
            <a:avLst/>
          </a:prstGeom>
        </p:spPr>
        <p:txBody>
          <a:bodyPr>
            <a:normAutofit/>
          </a:bodyPr>
          <a:lstStyle>
            <a:lvl1pPr marL="0" indent="0">
              <a:lnSpc>
                <a:spcPct val="150000"/>
              </a:lnSpc>
              <a:spcBef>
                <a:spcPts val="0"/>
              </a:spcBef>
              <a:buNone/>
              <a:defRPr sz="1200" b="0" i="0">
                <a:solidFill>
                  <a:srgbClr val="45797E"/>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4"/>
            <a:ext cx="4619679" cy="2144059"/>
          </a:xfrm>
          <a:prstGeom prst="rect">
            <a:avLst/>
          </a:prstGeom>
        </p:spPr>
        <p:txBody>
          <a:bodyPr>
            <a:normAutofit/>
          </a:bodyPr>
          <a:lstStyle>
            <a:lvl1pPr marL="0" indent="0">
              <a:lnSpc>
                <a:spcPct val="150000"/>
              </a:lnSpc>
              <a:spcBef>
                <a:spcPts val="0"/>
              </a:spcBef>
              <a:buNone/>
              <a:defRPr sz="1200" b="0" i="0">
                <a:solidFill>
                  <a:srgbClr val="45797E"/>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0" name="Text Placeholder 7">
            <a:extLst>
              <a:ext uri="{FF2B5EF4-FFF2-40B4-BE49-F238E27FC236}">
                <a16:creationId xmlns:a16="http://schemas.microsoft.com/office/drawing/2014/main" id="{A335D1D7-8B06-0347-88E5-E86D6744831C}"/>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Tree>
    <p:extLst>
      <p:ext uri="{BB962C8B-B14F-4D97-AF65-F5344CB8AC3E}">
        <p14:creationId xmlns:p14="http://schemas.microsoft.com/office/powerpoint/2010/main" val="288367620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59.xml><?xml version="1.0" encoding="utf-8"?>
<p:sldLayout xmlns:a="http://schemas.openxmlformats.org/drawingml/2006/main" xmlns:r="http://schemas.openxmlformats.org/officeDocument/2006/relationships" xmlns:p="http://schemas.openxmlformats.org/presentationml/2006/main" preserve="1" userDrawn="1">
  <p:cSld name="135_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ED39DDA-4490-3B46-A750-FFC1FDA7AD43}"/>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9" b="1">
                <a:solidFill>
                  <a:srgbClr val="6D6D6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6D6D6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4"/>
            <a:ext cx="4619679" cy="2144059"/>
          </a:xfrm>
          <a:prstGeom prst="rect">
            <a:avLst/>
          </a:prstGeom>
        </p:spPr>
        <p:txBody>
          <a:bodyPr>
            <a:normAutofit/>
          </a:bodyPr>
          <a:lstStyle>
            <a:lvl1pPr marL="0" indent="0">
              <a:lnSpc>
                <a:spcPct val="150000"/>
              </a:lnSpc>
              <a:spcBef>
                <a:spcPts val="0"/>
              </a:spcBef>
              <a:buNone/>
              <a:defRPr sz="1200" b="0" i="0">
                <a:solidFill>
                  <a:srgbClr val="6D6D6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4"/>
            <a:ext cx="4619679" cy="2144059"/>
          </a:xfrm>
          <a:prstGeom prst="rect">
            <a:avLst/>
          </a:prstGeom>
        </p:spPr>
        <p:txBody>
          <a:bodyPr>
            <a:normAutofit/>
          </a:bodyPr>
          <a:lstStyle>
            <a:lvl1pPr marL="0" indent="0">
              <a:lnSpc>
                <a:spcPct val="150000"/>
              </a:lnSpc>
              <a:spcBef>
                <a:spcPts val="0"/>
              </a:spcBef>
              <a:buNone/>
              <a:defRPr sz="1200" b="0" i="0">
                <a:solidFill>
                  <a:srgbClr val="6D6D6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9" name="Text Placeholder 7">
            <a:extLst>
              <a:ext uri="{FF2B5EF4-FFF2-40B4-BE49-F238E27FC236}">
                <a16:creationId xmlns:a16="http://schemas.microsoft.com/office/drawing/2014/main" id="{295E842E-96FA-3941-8C8C-496AD24C754D}"/>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Tree>
    <p:extLst>
      <p:ext uri="{BB962C8B-B14F-4D97-AF65-F5344CB8AC3E}">
        <p14:creationId xmlns:p14="http://schemas.microsoft.com/office/powerpoint/2010/main" val="253364397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5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0F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307696396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60.xml><?xml version="1.0" encoding="utf-8"?>
<p:sldLayout xmlns:a="http://schemas.openxmlformats.org/drawingml/2006/main" xmlns:r="http://schemas.openxmlformats.org/officeDocument/2006/relationships" xmlns:p="http://schemas.openxmlformats.org/presentationml/2006/main" preserve="1" userDrawn="1">
  <p:cSld name="136_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ED39DDA-4490-3B46-A750-FFC1FDA7AD43}"/>
              </a:ext>
            </a:extLst>
          </p:cNvPr>
          <p:cNvSpPr/>
          <p:nvPr userDrawn="1"/>
        </p:nvSpPr>
        <p:spPr>
          <a:xfrm>
            <a:off x="0" y="0"/>
            <a:ext cx="12192000" cy="6858000"/>
          </a:xfrm>
          <a:prstGeom prst="rect">
            <a:avLst/>
          </a:prstGeom>
          <a:solidFill>
            <a:srgbClr val="F1F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9"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4"/>
            <a:ext cx="4619679" cy="2144059"/>
          </a:xfrm>
          <a:prstGeom prst="rect">
            <a:avLst/>
          </a:prstGeom>
        </p:spPr>
        <p:txBody>
          <a:bodyPr>
            <a:normAutofit/>
          </a:bodyPr>
          <a:lstStyle>
            <a:lvl1pPr marL="0" indent="0">
              <a:lnSpc>
                <a:spcPct val="150000"/>
              </a:lnSpc>
              <a:spcBef>
                <a:spcPts val="0"/>
              </a:spcBef>
              <a:buNone/>
              <a:defRPr sz="1200" b="0" i="0">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4"/>
            <a:ext cx="4619679" cy="2144059"/>
          </a:xfrm>
          <a:prstGeom prst="rect">
            <a:avLst/>
          </a:prstGeom>
        </p:spPr>
        <p:txBody>
          <a:bodyPr>
            <a:normAutofit/>
          </a:bodyPr>
          <a:lstStyle>
            <a:lvl1pPr marL="0" indent="0">
              <a:lnSpc>
                <a:spcPct val="150000"/>
              </a:lnSpc>
              <a:spcBef>
                <a:spcPts val="0"/>
              </a:spcBef>
              <a:buNone/>
              <a:defRPr sz="1200" b="0" i="0">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9" name="Text Placeholder 7">
            <a:extLst>
              <a:ext uri="{FF2B5EF4-FFF2-40B4-BE49-F238E27FC236}">
                <a16:creationId xmlns:a16="http://schemas.microsoft.com/office/drawing/2014/main" id="{295E842E-96FA-3941-8C8C-496AD24C754D}"/>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12" name="Picture 11">
            <a:extLst>
              <a:ext uri="{FF2B5EF4-FFF2-40B4-BE49-F238E27FC236}">
                <a16:creationId xmlns:a16="http://schemas.microsoft.com/office/drawing/2014/main" id="{4BBCBDF9-D0D6-884C-BBC8-69274FD869E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405269649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61.xml><?xml version="1.0" encoding="utf-8"?>
<p:sldLayout xmlns:a="http://schemas.openxmlformats.org/drawingml/2006/main" xmlns:r="http://schemas.openxmlformats.org/officeDocument/2006/relationships" xmlns:p="http://schemas.openxmlformats.org/presentationml/2006/main" preserve="1" userDrawn="1">
  <p:cSld name="137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096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3"/>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3" name="Text Placeholder 7">
            <a:extLst>
              <a:ext uri="{FF2B5EF4-FFF2-40B4-BE49-F238E27FC236}">
                <a16:creationId xmlns:a16="http://schemas.microsoft.com/office/drawing/2014/main" id="{1381255E-508E-8D4F-8DF0-2FDEEC1BF570}"/>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Tree>
    <p:extLst>
      <p:ext uri="{BB962C8B-B14F-4D97-AF65-F5344CB8AC3E}">
        <p14:creationId xmlns:p14="http://schemas.microsoft.com/office/powerpoint/2010/main" val="402505135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62.xml><?xml version="1.0" encoding="utf-8"?>
<p:sldLayout xmlns:a="http://schemas.openxmlformats.org/drawingml/2006/main" xmlns:r="http://schemas.openxmlformats.org/officeDocument/2006/relationships" xmlns:p="http://schemas.openxmlformats.org/presentationml/2006/main" preserve="1" userDrawn="1">
  <p:cSld name="138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00352591-9B70-064B-9725-EEC9A9F0610C}"/>
              </a:ext>
            </a:extLst>
          </p:cNvPr>
          <p:cNvSpPr/>
          <p:nvPr userDrawn="1"/>
        </p:nvSpPr>
        <p:spPr>
          <a:xfrm>
            <a:off x="0" y="0"/>
            <a:ext cx="6096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3"/>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pic>
        <p:nvPicPr>
          <p:cNvPr id="14" name="Picture 13">
            <a:extLst>
              <a:ext uri="{FF2B5EF4-FFF2-40B4-BE49-F238E27FC236}">
                <a16:creationId xmlns:a16="http://schemas.microsoft.com/office/drawing/2014/main" id="{C1D519F4-010A-A544-BE2A-6C0074F63BA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pic>
        <p:nvPicPr>
          <p:cNvPr id="15" name="Picture 14">
            <a:extLst>
              <a:ext uri="{FF2B5EF4-FFF2-40B4-BE49-F238E27FC236}">
                <a16:creationId xmlns:a16="http://schemas.microsoft.com/office/drawing/2014/main" id="{A76AAB51-8F16-F949-B58D-671414FF1146}"/>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16" name="Text Placeholder 7">
            <a:extLst>
              <a:ext uri="{FF2B5EF4-FFF2-40B4-BE49-F238E27FC236}">
                <a16:creationId xmlns:a16="http://schemas.microsoft.com/office/drawing/2014/main" id="{19F0FBC7-169F-0844-A6CA-C2BB8B0399BD}"/>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Tree>
    <p:extLst>
      <p:ext uri="{BB962C8B-B14F-4D97-AF65-F5344CB8AC3E}">
        <p14:creationId xmlns:p14="http://schemas.microsoft.com/office/powerpoint/2010/main" val="287743608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63.xml><?xml version="1.0" encoding="utf-8"?>
<p:sldLayout xmlns:a="http://schemas.openxmlformats.org/drawingml/2006/main" xmlns:r="http://schemas.openxmlformats.org/officeDocument/2006/relationships" xmlns:p="http://schemas.openxmlformats.org/presentationml/2006/main" preserve="1" userDrawn="1">
  <p:cSld name="139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F40D253C-0215-E549-AC1D-BB0244024FB5}"/>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884548"/>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solidFill>
                  <a:srgbClr val="884548"/>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884548"/>
                </a:solidFill>
                <a:effectLst/>
                <a:latin typeface="Arial" panose="020B0604020202020204" pitchFamily="34" charset="0"/>
              </a:rPr>
              <a:t>Lorem ipsum dolor sit </a:t>
            </a:r>
            <a:r>
              <a:rPr lang="en-US" err="1">
                <a:solidFill>
                  <a:srgbClr val="884548"/>
                </a:solidFill>
                <a:effectLst/>
                <a:latin typeface="Arial" panose="020B0604020202020204" pitchFamily="34" charset="0"/>
              </a:rPr>
              <a:t>amet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consectetur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adipiscing</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elit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at </a:t>
            </a:r>
            <a:r>
              <a:rPr lang="en-US" err="1">
                <a:solidFill>
                  <a:srgbClr val="884548"/>
                </a:solidFill>
                <a:effectLst/>
                <a:latin typeface="Arial" panose="020B0604020202020204" pitchFamily="34" charset="0"/>
              </a:rPr>
              <a:t>nibh</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dignissim</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consequat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felis</a:t>
            </a:r>
            <a:r>
              <a:rPr lang="en-US">
                <a:solidFill>
                  <a:srgbClr val="884548"/>
                </a:solidFill>
                <a:effectLst/>
                <a:latin typeface="Arial" panose="020B0604020202020204" pitchFamily="34" charset="0"/>
              </a:rPr>
              <a:t> vitae, </a:t>
            </a:r>
            <a:r>
              <a:rPr lang="en-US" err="1">
                <a:solidFill>
                  <a:srgbClr val="884548"/>
                </a:solidFill>
                <a:effectLst/>
                <a:latin typeface="Arial" panose="020B0604020202020204" pitchFamily="34" charset="0"/>
              </a:rPr>
              <a:t>tincidunt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purus</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sapien</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tempor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volutpat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odio</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eget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congue</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leo</a:t>
            </a:r>
            <a:r>
              <a:rPr lang="en-US">
                <a:solidFill>
                  <a:srgbClr val="884548"/>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884548"/>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solidFill>
                  <a:srgbClr val="884548"/>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884548"/>
                </a:solidFill>
                <a:effectLst/>
                <a:latin typeface="Arial" panose="020B0604020202020204" pitchFamily="34" charset="0"/>
              </a:rPr>
              <a:t>Lorem ipsum dolor sit </a:t>
            </a:r>
            <a:r>
              <a:rPr lang="en-US" err="1">
                <a:solidFill>
                  <a:srgbClr val="884548"/>
                </a:solidFill>
                <a:effectLst/>
                <a:latin typeface="Arial" panose="020B0604020202020204" pitchFamily="34" charset="0"/>
              </a:rPr>
              <a:t>amet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consectetur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adipiscing</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elit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at </a:t>
            </a:r>
            <a:r>
              <a:rPr lang="en-US" err="1">
                <a:solidFill>
                  <a:srgbClr val="884548"/>
                </a:solidFill>
                <a:effectLst/>
                <a:latin typeface="Arial" panose="020B0604020202020204" pitchFamily="34" charset="0"/>
              </a:rPr>
              <a:t>nibh</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dignissim</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consequat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felis</a:t>
            </a:r>
            <a:r>
              <a:rPr lang="en-US">
                <a:solidFill>
                  <a:srgbClr val="884548"/>
                </a:solidFill>
                <a:effectLst/>
                <a:latin typeface="Arial" panose="020B0604020202020204" pitchFamily="34" charset="0"/>
              </a:rPr>
              <a:t> vitae, </a:t>
            </a:r>
            <a:r>
              <a:rPr lang="en-US" err="1">
                <a:solidFill>
                  <a:srgbClr val="884548"/>
                </a:solidFill>
                <a:effectLst/>
                <a:latin typeface="Arial" panose="020B0604020202020204" pitchFamily="34" charset="0"/>
              </a:rPr>
              <a:t>tincidunt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purus</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sapien</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tempor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volutpat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odio</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eget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congue</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leo</a:t>
            </a:r>
            <a:r>
              <a:rPr lang="en-US">
                <a:solidFill>
                  <a:srgbClr val="884548"/>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indent="0">
              <a:buNone/>
              <a:defRPr sz="2400" b="1">
                <a:solidFill>
                  <a:srgbClr val="884548"/>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3"/>
            <a:ext cx="4604757" cy="946205"/>
          </a:xfrm>
          <a:prstGeom prst="rect">
            <a:avLst/>
          </a:prstGeom>
        </p:spPr>
        <p:txBody>
          <a:bodyPr>
            <a:normAutofit/>
          </a:bodyPr>
          <a:lstStyle>
            <a:lvl1pPr marL="0" indent="0">
              <a:lnSpc>
                <a:spcPct val="150000"/>
              </a:lnSpc>
              <a:spcBef>
                <a:spcPts val="0"/>
              </a:spcBef>
              <a:buNone/>
              <a:defRPr lang="en-US" sz="1200" b="0" i="0" smtClean="0">
                <a:solidFill>
                  <a:srgbClr val="884548"/>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884548"/>
                </a:solidFill>
                <a:effectLst/>
                <a:latin typeface="Arial" panose="020B0604020202020204" pitchFamily="34" charset="0"/>
              </a:rPr>
              <a:t>Lorem ipsum dolor sit </a:t>
            </a:r>
            <a:r>
              <a:rPr lang="en-US" err="1">
                <a:solidFill>
                  <a:srgbClr val="884548"/>
                </a:solidFill>
                <a:effectLst/>
                <a:latin typeface="Arial" panose="020B0604020202020204" pitchFamily="34" charset="0"/>
              </a:rPr>
              <a:t>amet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consectetur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adipiscing</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elit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at </a:t>
            </a:r>
            <a:r>
              <a:rPr lang="en-US" err="1">
                <a:solidFill>
                  <a:srgbClr val="884548"/>
                </a:solidFill>
                <a:effectLst/>
                <a:latin typeface="Arial" panose="020B0604020202020204" pitchFamily="34" charset="0"/>
              </a:rPr>
              <a:t>nibh</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dignissim</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consequat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felis</a:t>
            </a:r>
            <a:r>
              <a:rPr lang="en-US">
                <a:solidFill>
                  <a:srgbClr val="884548"/>
                </a:solidFill>
                <a:effectLst/>
                <a:latin typeface="Arial" panose="020B0604020202020204" pitchFamily="34" charset="0"/>
              </a:rPr>
              <a:t> vitae, </a:t>
            </a:r>
            <a:r>
              <a:rPr lang="en-US" err="1">
                <a:solidFill>
                  <a:srgbClr val="884548"/>
                </a:solidFill>
                <a:effectLst/>
                <a:latin typeface="Arial" panose="020B0604020202020204" pitchFamily="34" charset="0"/>
              </a:rPr>
              <a:t>tincidunt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purus</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sapien</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tempor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volutpat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odio</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eget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congue</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leo</a:t>
            </a:r>
            <a:r>
              <a:rPr lang="en-US">
                <a:solidFill>
                  <a:srgbClr val="884548"/>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884548"/>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5" name="Text Placeholder 7">
            <a:extLst>
              <a:ext uri="{FF2B5EF4-FFF2-40B4-BE49-F238E27FC236}">
                <a16:creationId xmlns:a16="http://schemas.microsoft.com/office/drawing/2014/main" id="{B97082AC-13A2-1A4D-B63A-EF5BA3FC2DA2}"/>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16" name="Picture 15">
            <a:extLst>
              <a:ext uri="{FF2B5EF4-FFF2-40B4-BE49-F238E27FC236}">
                <a16:creationId xmlns:a16="http://schemas.microsoft.com/office/drawing/2014/main" id="{579BF19A-80D5-0A47-A0CD-D3C5120A50D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138303053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64.xml><?xml version="1.0" encoding="utf-8"?>
<p:sldLayout xmlns:a="http://schemas.openxmlformats.org/drawingml/2006/main" xmlns:r="http://schemas.openxmlformats.org/officeDocument/2006/relationships" xmlns:p="http://schemas.openxmlformats.org/presentationml/2006/main" preserve="1" userDrawn="1">
  <p:cSld name="140_Custom Layout">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7031058A-B73F-C649-B815-FF14860B276E}"/>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AE785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solidFill>
                  <a:srgbClr val="AE7857"/>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AE7857"/>
                </a:solidFill>
                <a:effectLst/>
                <a:latin typeface="Arial" panose="020B0604020202020204" pitchFamily="34" charset="0"/>
              </a:rPr>
              <a:t>Lorem ipsum dolor sit </a:t>
            </a:r>
            <a:r>
              <a:rPr lang="en-US" err="1">
                <a:solidFill>
                  <a:srgbClr val="AE7857"/>
                </a:solidFill>
                <a:effectLst/>
                <a:latin typeface="Arial" panose="020B0604020202020204" pitchFamily="34" charset="0"/>
              </a:rPr>
              <a:t>amet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consectetur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adipiscing</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elit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at </a:t>
            </a:r>
            <a:r>
              <a:rPr lang="en-US" err="1">
                <a:solidFill>
                  <a:srgbClr val="AE7857"/>
                </a:solidFill>
                <a:effectLst/>
                <a:latin typeface="Arial" panose="020B0604020202020204" pitchFamily="34" charset="0"/>
              </a:rPr>
              <a:t>nibh</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dignissim</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consequat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felis</a:t>
            </a:r>
            <a:r>
              <a:rPr lang="en-US">
                <a:solidFill>
                  <a:srgbClr val="AE7857"/>
                </a:solidFill>
                <a:effectLst/>
                <a:latin typeface="Arial" panose="020B0604020202020204" pitchFamily="34" charset="0"/>
              </a:rPr>
              <a:t> vitae, </a:t>
            </a:r>
            <a:r>
              <a:rPr lang="en-US" err="1">
                <a:solidFill>
                  <a:srgbClr val="AE7857"/>
                </a:solidFill>
                <a:effectLst/>
                <a:latin typeface="Arial" panose="020B0604020202020204" pitchFamily="34" charset="0"/>
              </a:rPr>
              <a:t>tincidunt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purus</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sapien</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tempor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volutpat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odio</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eget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congue</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leo</a:t>
            </a:r>
            <a:r>
              <a:rPr lang="en-US">
                <a:solidFill>
                  <a:srgbClr val="AE7857"/>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AE785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solidFill>
                  <a:srgbClr val="AE7857"/>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AE7857"/>
                </a:solidFill>
                <a:effectLst/>
                <a:latin typeface="Arial" panose="020B0604020202020204" pitchFamily="34" charset="0"/>
              </a:rPr>
              <a:t>Lorem ipsum dolor sit </a:t>
            </a:r>
            <a:r>
              <a:rPr lang="en-US" err="1">
                <a:solidFill>
                  <a:srgbClr val="AE7857"/>
                </a:solidFill>
                <a:effectLst/>
                <a:latin typeface="Arial" panose="020B0604020202020204" pitchFamily="34" charset="0"/>
              </a:rPr>
              <a:t>amet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consectetur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adipiscing</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elit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at </a:t>
            </a:r>
            <a:r>
              <a:rPr lang="en-US" err="1">
                <a:solidFill>
                  <a:srgbClr val="AE7857"/>
                </a:solidFill>
                <a:effectLst/>
                <a:latin typeface="Arial" panose="020B0604020202020204" pitchFamily="34" charset="0"/>
              </a:rPr>
              <a:t>nibh</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dignissim</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consequat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felis</a:t>
            </a:r>
            <a:r>
              <a:rPr lang="en-US">
                <a:solidFill>
                  <a:srgbClr val="AE7857"/>
                </a:solidFill>
                <a:effectLst/>
                <a:latin typeface="Arial" panose="020B0604020202020204" pitchFamily="34" charset="0"/>
              </a:rPr>
              <a:t> vitae, </a:t>
            </a:r>
            <a:r>
              <a:rPr lang="en-US" err="1">
                <a:solidFill>
                  <a:srgbClr val="AE7857"/>
                </a:solidFill>
                <a:effectLst/>
                <a:latin typeface="Arial" panose="020B0604020202020204" pitchFamily="34" charset="0"/>
              </a:rPr>
              <a:t>tincidunt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purus</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sapien</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tempor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volutpat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odio</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eget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congue</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leo</a:t>
            </a:r>
            <a:r>
              <a:rPr lang="en-US">
                <a:solidFill>
                  <a:srgbClr val="AE7857"/>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indent="0">
              <a:buNone/>
              <a:defRPr sz="2400" b="1">
                <a:solidFill>
                  <a:srgbClr val="AE785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3"/>
            <a:ext cx="4604757" cy="946205"/>
          </a:xfrm>
          <a:prstGeom prst="rect">
            <a:avLst/>
          </a:prstGeom>
        </p:spPr>
        <p:txBody>
          <a:bodyPr>
            <a:normAutofit/>
          </a:bodyPr>
          <a:lstStyle>
            <a:lvl1pPr marL="0" indent="0">
              <a:lnSpc>
                <a:spcPct val="150000"/>
              </a:lnSpc>
              <a:spcBef>
                <a:spcPts val="0"/>
              </a:spcBef>
              <a:buNone/>
              <a:defRPr lang="en-US" sz="1200" b="0" i="0" smtClean="0">
                <a:solidFill>
                  <a:srgbClr val="AE7857"/>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AE7857"/>
                </a:solidFill>
                <a:effectLst/>
                <a:latin typeface="Arial" panose="020B0604020202020204" pitchFamily="34" charset="0"/>
              </a:rPr>
              <a:t>Lorem ipsum dolor sit </a:t>
            </a:r>
            <a:r>
              <a:rPr lang="en-US" err="1">
                <a:solidFill>
                  <a:srgbClr val="AE7857"/>
                </a:solidFill>
                <a:effectLst/>
                <a:latin typeface="Arial" panose="020B0604020202020204" pitchFamily="34" charset="0"/>
              </a:rPr>
              <a:t>amet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consectetur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adipiscing</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elit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at </a:t>
            </a:r>
            <a:r>
              <a:rPr lang="en-US" err="1">
                <a:solidFill>
                  <a:srgbClr val="AE7857"/>
                </a:solidFill>
                <a:effectLst/>
                <a:latin typeface="Arial" panose="020B0604020202020204" pitchFamily="34" charset="0"/>
              </a:rPr>
              <a:t>nibh</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dignissim</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consequat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felis</a:t>
            </a:r>
            <a:r>
              <a:rPr lang="en-US">
                <a:solidFill>
                  <a:srgbClr val="AE7857"/>
                </a:solidFill>
                <a:effectLst/>
                <a:latin typeface="Arial" panose="020B0604020202020204" pitchFamily="34" charset="0"/>
              </a:rPr>
              <a:t> vitae, </a:t>
            </a:r>
            <a:r>
              <a:rPr lang="en-US" err="1">
                <a:solidFill>
                  <a:srgbClr val="AE7857"/>
                </a:solidFill>
                <a:effectLst/>
                <a:latin typeface="Arial" panose="020B0604020202020204" pitchFamily="34" charset="0"/>
              </a:rPr>
              <a:t>tincidunt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purus</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sapien</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tempor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volutpat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odio</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eget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congue</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leo</a:t>
            </a:r>
            <a:r>
              <a:rPr lang="en-US">
                <a:solidFill>
                  <a:srgbClr val="AE7857"/>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AE785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3" name="Text Placeholder 7">
            <a:extLst>
              <a:ext uri="{FF2B5EF4-FFF2-40B4-BE49-F238E27FC236}">
                <a16:creationId xmlns:a16="http://schemas.microsoft.com/office/drawing/2014/main" id="{4A579972-E478-5341-8C98-15BB7B1DF5CB}"/>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14" name="Picture 13">
            <a:extLst>
              <a:ext uri="{FF2B5EF4-FFF2-40B4-BE49-F238E27FC236}">
                <a16:creationId xmlns:a16="http://schemas.microsoft.com/office/drawing/2014/main" id="{F077040F-8D0E-6242-9C54-8C9B15216A5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122006562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65.xml><?xml version="1.0" encoding="utf-8"?>
<p:sldLayout xmlns:a="http://schemas.openxmlformats.org/drawingml/2006/main" xmlns:r="http://schemas.openxmlformats.org/officeDocument/2006/relationships" xmlns:p="http://schemas.openxmlformats.org/presentationml/2006/main" preserve="1" userDrawn="1">
  <p:cSld name="141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62CC8610-2A4C-E148-AE60-C633D7AF4B8F}"/>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7E824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marR="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7E824A"/>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7E824A"/>
                </a:solidFill>
                <a:effectLst/>
                <a:latin typeface="Arial" panose="020B0604020202020204" pitchFamily="34" charset="0"/>
              </a:rPr>
              <a:t>Lorem ipsum dolor sit </a:t>
            </a:r>
            <a:r>
              <a:rPr lang="en-US" err="1">
                <a:solidFill>
                  <a:srgbClr val="7E824A"/>
                </a:solidFill>
                <a:effectLst/>
                <a:latin typeface="Arial" panose="020B0604020202020204" pitchFamily="34" charset="0"/>
              </a:rPr>
              <a:t>amet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consectetur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adipiscing</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elit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at </a:t>
            </a:r>
            <a:r>
              <a:rPr lang="en-US" err="1">
                <a:solidFill>
                  <a:srgbClr val="7E824A"/>
                </a:solidFill>
                <a:effectLst/>
                <a:latin typeface="Arial" panose="020B0604020202020204" pitchFamily="34" charset="0"/>
              </a:rPr>
              <a:t>nibh</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dignissim</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consequat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felis</a:t>
            </a:r>
            <a:r>
              <a:rPr lang="en-US">
                <a:solidFill>
                  <a:srgbClr val="7E824A"/>
                </a:solidFill>
                <a:effectLst/>
                <a:latin typeface="Arial" panose="020B0604020202020204" pitchFamily="34" charset="0"/>
              </a:rPr>
              <a:t> vitae, </a:t>
            </a:r>
            <a:r>
              <a:rPr lang="en-US" err="1">
                <a:solidFill>
                  <a:srgbClr val="7E824A"/>
                </a:solidFill>
                <a:effectLst/>
                <a:latin typeface="Arial" panose="020B0604020202020204" pitchFamily="34" charset="0"/>
              </a:rPr>
              <a:t>tincidunt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purus</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sapien</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tempor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volutpat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odio</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eget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congue</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leo</a:t>
            </a:r>
            <a:r>
              <a:rPr lang="en-US">
                <a:solidFill>
                  <a:srgbClr val="7E824A"/>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7E824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indent="0">
              <a:buNone/>
              <a:defRPr sz="2400" b="1">
                <a:solidFill>
                  <a:srgbClr val="7E824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7E824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8" name="Text Placeholder 3">
            <a:extLst>
              <a:ext uri="{FF2B5EF4-FFF2-40B4-BE49-F238E27FC236}">
                <a16:creationId xmlns:a16="http://schemas.microsoft.com/office/drawing/2014/main" id="{9B20FAB4-01B3-B242-84A1-35678841358E}"/>
              </a:ext>
            </a:extLst>
          </p:cNvPr>
          <p:cNvSpPr>
            <a:spLocks noGrp="1"/>
          </p:cNvSpPr>
          <p:nvPr>
            <p:ph type="body" sz="quarter" idx="27" hasCustomPrompt="1"/>
          </p:nvPr>
        </p:nvSpPr>
        <p:spPr>
          <a:xfrm>
            <a:off x="6853627" y="5115803"/>
            <a:ext cx="4604757" cy="946205"/>
          </a:xfrm>
          <a:prstGeom prst="rect">
            <a:avLst/>
          </a:prstGeom>
        </p:spPr>
        <p:txBody>
          <a:bodyPr>
            <a:normAutofit/>
          </a:bodyPr>
          <a:lstStyle>
            <a:lvl1pPr marL="0" marR="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7E824A"/>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7E824A"/>
                </a:solidFill>
                <a:effectLst/>
                <a:latin typeface="Arial" panose="020B0604020202020204" pitchFamily="34" charset="0"/>
              </a:rPr>
              <a:t>Lorem ipsum dolor sit </a:t>
            </a:r>
            <a:r>
              <a:rPr lang="en-US" err="1">
                <a:solidFill>
                  <a:srgbClr val="7E824A"/>
                </a:solidFill>
                <a:effectLst/>
                <a:latin typeface="Arial" panose="020B0604020202020204" pitchFamily="34" charset="0"/>
              </a:rPr>
              <a:t>amet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consectetur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adipiscing</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elit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at </a:t>
            </a:r>
            <a:r>
              <a:rPr lang="en-US" err="1">
                <a:solidFill>
                  <a:srgbClr val="7E824A"/>
                </a:solidFill>
                <a:effectLst/>
                <a:latin typeface="Arial" panose="020B0604020202020204" pitchFamily="34" charset="0"/>
              </a:rPr>
              <a:t>nibh</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dignissim</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consequat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felis</a:t>
            </a:r>
            <a:r>
              <a:rPr lang="en-US">
                <a:solidFill>
                  <a:srgbClr val="7E824A"/>
                </a:solidFill>
                <a:effectLst/>
                <a:latin typeface="Arial" panose="020B0604020202020204" pitchFamily="34" charset="0"/>
              </a:rPr>
              <a:t> vitae, </a:t>
            </a:r>
            <a:r>
              <a:rPr lang="en-US" err="1">
                <a:solidFill>
                  <a:srgbClr val="7E824A"/>
                </a:solidFill>
                <a:effectLst/>
                <a:latin typeface="Arial" panose="020B0604020202020204" pitchFamily="34" charset="0"/>
              </a:rPr>
              <a:t>tincidunt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purus</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sapien</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tempor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volutpat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odio</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eget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congue</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leo</a:t>
            </a:r>
            <a:r>
              <a:rPr lang="en-US">
                <a:solidFill>
                  <a:srgbClr val="7E824A"/>
                </a:solidFill>
                <a:effectLst/>
                <a:latin typeface="Arial" panose="020B0604020202020204" pitchFamily="34" charset="0"/>
              </a:rPr>
              <a:t>.</a:t>
            </a:r>
          </a:p>
        </p:txBody>
      </p:sp>
      <p:sp>
        <p:nvSpPr>
          <p:cNvPr id="20" name="Text Placeholder 3">
            <a:extLst>
              <a:ext uri="{FF2B5EF4-FFF2-40B4-BE49-F238E27FC236}">
                <a16:creationId xmlns:a16="http://schemas.microsoft.com/office/drawing/2014/main" id="{21F8213E-C507-DC49-8E9A-B34D0EF6EAE2}"/>
              </a:ext>
            </a:extLst>
          </p:cNvPr>
          <p:cNvSpPr>
            <a:spLocks noGrp="1"/>
          </p:cNvSpPr>
          <p:nvPr>
            <p:ph type="body" sz="quarter" idx="26" hasCustomPrompt="1"/>
          </p:nvPr>
        </p:nvSpPr>
        <p:spPr>
          <a:xfrm>
            <a:off x="6853627" y="3208282"/>
            <a:ext cx="4611957" cy="946205"/>
          </a:xfrm>
          <a:prstGeom prst="rect">
            <a:avLst/>
          </a:prstGeom>
        </p:spPr>
        <p:txBody>
          <a:bodyPr>
            <a:normAutofit/>
          </a:bodyPr>
          <a:lstStyle>
            <a:lvl1pPr marL="0" marR="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7E824A"/>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7E824A"/>
                </a:solidFill>
                <a:effectLst/>
                <a:latin typeface="Arial" panose="020B0604020202020204" pitchFamily="34" charset="0"/>
              </a:rPr>
              <a:t>Lorem ipsum dolor sit </a:t>
            </a:r>
            <a:r>
              <a:rPr lang="en-US" err="1">
                <a:solidFill>
                  <a:srgbClr val="7E824A"/>
                </a:solidFill>
                <a:effectLst/>
                <a:latin typeface="Arial" panose="020B0604020202020204" pitchFamily="34" charset="0"/>
              </a:rPr>
              <a:t>amet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consectetur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adipiscing</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elit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at </a:t>
            </a:r>
            <a:r>
              <a:rPr lang="en-US" err="1">
                <a:solidFill>
                  <a:srgbClr val="7E824A"/>
                </a:solidFill>
                <a:effectLst/>
                <a:latin typeface="Arial" panose="020B0604020202020204" pitchFamily="34" charset="0"/>
              </a:rPr>
              <a:t>nibh</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dignissim</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consequat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felis</a:t>
            </a:r>
            <a:r>
              <a:rPr lang="en-US">
                <a:solidFill>
                  <a:srgbClr val="7E824A"/>
                </a:solidFill>
                <a:effectLst/>
                <a:latin typeface="Arial" panose="020B0604020202020204" pitchFamily="34" charset="0"/>
              </a:rPr>
              <a:t> vitae, </a:t>
            </a:r>
            <a:r>
              <a:rPr lang="en-US" err="1">
                <a:solidFill>
                  <a:srgbClr val="7E824A"/>
                </a:solidFill>
                <a:effectLst/>
                <a:latin typeface="Arial" panose="020B0604020202020204" pitchFamily="34" charset="0"/>
              </a:rPr>
              <a:t>tincidunt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purus</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sapien</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tempor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volutpat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odio</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eget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congue</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leo</a:t>
            </a:r>
            <a:r>
              <a:rPr lang="en-US">
                <a:solidFill>
                  <a:srgbClr val="7E824A"/>
                </a:solidFill>
                <a:effectLst/>
                <a:latin typeface="Arial" panose="020B0604020202020204" pitchFamily="34" charset="0"/>
              </a:rPr>
              <a:t>.</a:t>
            </a:r>
          </a:p>
        </p:txBody>
      </p:sp>
      <p:sp>
        <p:nvSpPr>
          <p:cNvPr id="15" name="Text Placeholder 7">
            <a:extLst>
              <a:ext uri="{FF2B5EF4-FFF2-40B4-BE49-F238E27FC236}">
                <a16:creationId xmlns:a16="http://schemas.microsoft.com/office/drawing/2014/main" id="{4CD8B9B1-673A-B047-9D94-2C79F93D5FF9}"/>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16" name="Picture 15">
            <a:extLst>
              <a:ext uri="{FF2B5EF4-FFF2-40B4-BE49-F238E27FC236}">
                <a16:creationId xmlns:a16="http://schemas.microsoft.com/office/drawing/2014/main" id="{7BFCC309-966A-1944-A4D7-4240674F823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91383500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66.xml><?xml version="1.0" encoding="utf-8"?>
<p:sldLayout xmlns:a="http://schemas.openxmlformats.org/drawingml/2006/main" xmlns:r="http://schemas.openxmlformats.org/officeDocument/2006/relationships" xmlns:p="http://schemas.openxmlformats.org/presentationml/2006/main" preserve="1" userDrawn="1">
  <p:cSld name="142_Custom Layout">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E766B81C-DE27-1B43-AE68-F7B98CF3012F}"/>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3C717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solidFill>
                  <a:srgbClr val="3B6F75"/>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sz="1200">
                <a:solidFill>
                  <a:srgbClr val="3B6F75"/>
                </a:solidFill>
                <a:effectLst/>
                <a:latin typeface="Arial" panose="020B0604020202020204" pitchFamily="34" charset="0"/>
              </a:rPr>
              <a:t>Lorem ipsum dolor sit </a:t>
            </a:r>
            <a:r>
              <a:rPr lang="en-US" sz="1200" err="1">
                <a:solidFill>
                  <a:srgbClr val="3B6F75"/>
                </a:solidFill>
                <a:effectLst/>
                <a:latin typeface="Arial" panose="020B0604020202020204" pitchFamily="34" charset="0"/>
              </a:rPr>
              <a:t>amet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consectetur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adipiscing</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elit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at </a:t>
            </a:r>
            <a:r>
              <a:rPr lang="en-US" sz="1200" err="1">
                <a:solidFill>
                  <a:srgbClr val="3B6F75"/>
                </a:solidFill>
                <a:effectLst/>
                <a:latin typeface="Arial" panose="020B0604020202020204" pitchFamily="34" charset="0"/>
              </a:rPr>
              <a:t>nibh</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dignissim</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consequat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felis</a:t>
            </a:r>
            <a:r>
              <a:rPr lang="en-US" sz="1200">
                <a:solidFill>
                  <a:srgbClr val="3B6F75"/>
                </a:solidFill>
                <a:effectLst/>
                <a:latin typeface="Arial" panose="020B0604020202020204" pitchFamily="34" charset="0"/>
              </a:rPr>
              <a:t> vitae, </a:t>
            </a:r>
            <a:r>
              <a:rPr lang="en-US" sz="1200" err="1">
                <a:solidFill>
                  <a:srgbClr val="3B6F75"/>
                </a:solidFill>
                <a:effectLst/>
                <a:latin typeface="Arial" panose="020B0604020202020204" pitchFamily="34" charset="0"/>
              </a:rPr>
              <a:t>tincidunt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purus</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et </a:t>
            </a:r>
            <a:r>
              <a:rPr lang="en-US" sz="1200" err="1">
                <a:solidFill>
                  <a:srgbClr val="3B6F75"/>
                </a:solidFill>
                <a:effectLst/>
                <a:latin typeface="Arial" panose="020B0604020202020204" pitchFamily="34" charset="0"/>
              </a:rPr>
              <a:t>sapien</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tempor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volutpat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odio</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eget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congue</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leo</a:t>
            </a:r>
            <a:r>
              <a:rPr lang="en-US" sz="1200">
                <a:solidFill>
                  <a:srgbClr val="3B6F75"/>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3B6F7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solidFill>
                  <a:srgbClr val="3B6F75"/>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sz="1200">
                <a:solidFill>
                  <a:srgbClr val="3B6F75"/>
                </a:solidFill>
                <a:effectLst/>
                <a:latin typeface="Arial" panose="020B0604020202020204" pitchFamily="34" charset="0"/>
              </a:rPr>
              <a:t>Lorem ipsum dolor sit </a:t>
            </a:r>
            <a:r>
              <a:rPr lang="en-US" sz="1200" err="1">
                <a:solidFill>
                  <a:srgbClr val="3B6F75"/>
                </a:solidFill>
                <a:effectLst/>
                <a:latin typeface="Arial" panose="020B0604020202020204" pitchFamily="34" charset="0"/>
              </a:rPr>
              <a:t>amet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consectetur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adipiscing</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elit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at </a:t>
            </a:r>
            <a:r>
              <a:rPr lang="en-US" sz="1200" err="1">
                <a:solidFill>
                  <a:srgbClr val="3B6F75"/>
                </a:solidFill>
                <a:effectLst/>
                <a:latin typeface="Arial" panose="020B0604020202020204" pitchFamily="34" charset="0"/>
              </a:rPr>
              <a:t>nibh</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dignissim</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consequat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felis</a:t>
            </a:r>
            <a:r>
              <a:rPr lang="en-US" sz="1200">
                <a:solidFill>
                  <a:srgbClr val="3B6F75"/>
                </a:solidFill>
                <a:effectLst/>
                <a:latin typeface="Arial" panose="020B0604020202020204" pitchFamily="34" charset="0"/>
              </a:rPr>
              <a:t> vitae, </a:t>
            </a:r>
            <a:r>
              <a:rPr lang="en-US" sz="1200" err="1">
                <a:solidFill>
                  <a:srgbClr val="3B6F75"/>
                </a:solidFill>
                <a:effectLst/>
                <a:latin typeface="Arial" panose="020B0604020202020204" pitchFamily="34" charset="0"/>
              </a:rPr>
              <a:t>tincidunt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purus</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et </a:t>
            </a:r>
            <a:r>
              <a:rPr lang="en-US" sz="1200" err="1">
                <a:solidFill>
                  <a:srgbClr val="3B6F75"/>
                </a:solidFill>
                <a:effectLst/>
                <a:latin typeface="Arial" panose="020B0604020202020204" pitchFamily="34" charset="0"/>
              </a:rPr>
              <a:t>sapien</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tempor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volutpat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odio</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eget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congue</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leo</a:t>
            </a:r>
            <a:r>
              <a:rPr lang="en-US" sz="1200">
                <a:solidFill>
                  <a:srgbClr val="3B6F75"/>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indent="0">
              <a:buNone/>
              <a:defRPr sz="2400" b="1">
                <a:solidFill>
                  <a:srgbClr val="3B6F7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3"/>
            <a:ext cx="4604757" cy="946205"/>
          </a:xfrm>
          <a:prstGeom prst="rect">
            <a:avLst/>
          </a:prstGeom>
        </p:spPr>
        <p:txBody>
          <a:bodyPr>
            <a:normAutofit/>
          </a:bodyPr>
          <a:lstStyle>
            <a:lvl1pPr marL="0" indent="0">
              <a:lnSpc>
                <a:spcPct val="150000"/>
              </a:lnSpc>
              <a:spcBef>
                <a:spcPts val="0"/>
              </a:spcBef>
              <a:buNone/>
              <a:defRPr lang="en-US" sz="1200" b="0" i="0" smtClean="0">
                <a:solidFill>
                  <a:srgbClr val="3B6F75"/>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sz="1200">
                <a:solidFill>
                  <a:srgbClr val="3B6F75"/>
                </a:solidFill>
                <a:effectLst/>
                <a:latin typeface="Arial" panose="020B0604020202020204" pitchFamily="34" charset="0"/>
              </a:rPr>
              <a:t>Lorem ipsum dolor sit </a:t>
            </a:r>
            <a:r>
              <a:rPr lang="en-US" sz="1200" err="1">
                <a:solidFill>
                  <a:srgbClr val="3B6F75"/>
                </a:solidFill>
                <a:effectLst/>
                <a:latin typeface="Arial" panose="020B0604020202020204" pitchFamily="34" charset="0"/>
              </a:rPr>
              <a:t>amet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consectetur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adipiscing</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elit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at </a:t>
            </a:r>
            <a:r>
              <a:rPr lang="en-US" sz="1200" err="1">
                <a:solidFill>
                  <a:srgbClr val="3B6F75"/>
                </a:solidFill>
                <a:effectLst/>
                <a:latin typeface="Arial" panose="020B0604020202020204" pitchFamily="34" charset="0"/>
              </a:rPr>
              <a:t>nibh</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dignissim</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consequat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felis</a:t>
            </a:r>
            <a:r>
              <a:rPr lang="en-US" sz="1200">
                <a:solidFill>
                  <a:srgbClr val="3B6F75"/>
                </a:solidFill>
                <a:effectLst/>
                <a:latin typeface="Arial" panose="020B0604020202020204" pitchFamily="34" charset="0"/>
              </a:rPr>
              <a:t> vitae, </a:t>
            </a:r>
            <a:r>
              <a:rPr lang="en-US" sz="1200" err="1">
                <a:solidFill>
                  <a:srgbClr val="3B6F75"/>
                </a:solidFill>
                <a:effectLst/>
                <a:latin typeface="Arial" panose="020B0604020202020204" pitchFamily="34" charset="0"/>
              </a:rPr>
              <a:t>tincidunt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purus</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et </a:t>
            </a:r>
            <a:r>
              <a:rPr lang="en-US" sz="1200" err="1">
                <a:solidFill>
                  <a:srgbClr val="3B6F75"/>
                </a:solidFill>
                <a:effectLst/>
                <a:latin typeface="Arial" panose="020B0604020202020204" pitchFamily="34" charset="0"/>
              </a:rPr>
              <a:t>sapien</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tempor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volutpat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odio</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eget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congue</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leo</a:t>
            </a:r>
            <a:r>
              <a:rPr lang="en-US" sz="1200">
                <a:solidFill>
                  <a:srgbClr val="3B6F75"/>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3B6F7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8" name="Text Placeholder 7">
            <a:extLst>
              <a:ext uri="{FF2B5EF4-FFF2-40B4-BE49-F238E27FC236}">
                <a16:creationId xmlns:a16="http://schemas.microsoft.com/office/drawing/2014/main" id="{130BC794-4A21-894E-97A5-9CA4F7C0FD40}"/>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13" name="Picture 12">
            <a:extLst>
              <a:ext uri="{FF2B5EF4-FFF2-40B4-BE49-F238E27FC236}">
                <a16:creationId xmlns:a16="http://schemas.microsoft.com/office/drawing/2014/main" id="{A195650B-9C5F-CA49-A5F2-B7D43DE06E1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391863446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67.xml><?xml version="1.0" encoding="utf-8"?>
<p:sldLayout xmlns:a="http://schemas.openxmlformats.org/drawingml/2006/main" xmlns:r="http://schemas.openxmlformats.org/officeDocument/2006/relationships" xmlns:p="http://schemas.openxmlformats.org/presentationml/2006/main" preserve="1" userDrawn="1">
  <p:cSld name="143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4106DC-617D-2140-90BD-F1ED1F018055}"/>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6D6D6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8" name="Text Placeholder 3">
            <a:extLst>
              <a:ext uri="{FF2B5EF4-FFF2-40B4-BE49-F238E27FC236}">
                <a16:creationId xmlns:a16="http://schemas.microsoft.com/office/drawing/2014/main" id="{D23830E0-6FA3-8241-924C-A71324FF0C88}"/>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marR="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6D6D65"/>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marL="0" marR="0" lvl="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at </a:t>
            </a:r>
            <a:r>
              <a:rPr lang="en-US" err="1">
                <a:solidFill>
                  <a:srgbClr val="6D6D65"/>
                </a:solidFill>
                <a:effectLst/>
                <a:latin typeface="Arial" panose="020B0604020202020204" pitchFamily="34" charset="0"/>
              </a:rPr>
              <a:t>nibh</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dignissim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consequat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felis</a:t>
            </a:r>
            <a:r>
              <a:rPr lang="en-US">
                <a:solidFill>
                  <a:srgbClr val="6D6D65"/>
                </a:solidFill>
                <a:effectLst/>
                <a:latin typeface="Arial" panose="020B0604020202020204" pitchFamily="34" charset="0"/>
              </a:rPr>
              <a:t> vitae, </a:t>
            </a:r>
            <a:r>
              <a:rPr lang="en-US" err="1">
                <a:solidFill>
                  <a:srgbClr val="6D6D65"/>
                </a:solidFill>
                <a:effectLst/>
                <a:latin typeface="Arial" panose="020B0604020202020204" pitchFamily="34" charset="0"/>
              </a:rPr>
              <a:t>tincidunt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purus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tempor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volutpat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eget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congue</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a:t>
            </a:r>
          </a:p>
        </p:txBody>
      </p:sp>
      <p:sp>
        <p:nvSpPr>
          <p:cNvPr id="9" name="Text Placeholder 9">
            <a:extLst>
              <a:ext uri="{FF2B5EF4-FFF2-40B4-BE49-F238E27FC236}">
                <a16:creationId xmlns:a16="http://schemas.microsoft.com/office/drawing/2014/main" id="{73A3BD28-1AC5-BE4F-AF09-DBC02905C76E}"/>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6D6D6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4" name="Text Placeholder 9">
            <a:extLst>
              <a:ext uri="{FF2B5EF4-FFF2-40B4-BE49-F238E27FC236}">
                <a16:creationId xmlns:a16="http://schemas.microsoft.com/office/drawing/2014/main" id="{F67327F2-2E32-F74E-96C8-17CF87DC6F79}"/>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marR="0" indent="0" algn="l" defTabSz="913944" rtl="0" eaLnBrk="1" fontAlgn="auto" latinLnBrk="0" hangingPunct="1">
              <a:lnSpc>
                <a:spcPct val="90000"/>
              </a:lnSpc>
              <a:spcBef>
                <a:spcPts val="1000"/>
              </a:spcBef>
              <a:spcAft>
                <a:spcPts val="0"/>
              </a:spcAft>
              <a:buClrTx/>
              <a:buSzTx/>
              <a:buFont typeface="Arial" panose="020B0604020202020204" pitchFamily="34" charset="0"/>
              <a:buNone/>
              <a:tabLst/>
              <a:defRPr sz="2400" b="1">
                <a:solidFill>
                  <a:srgbClr val="6D6D6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marL="0" marR="0" lvl="0" indent="0" algn="l" defTabSz="913944"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Subhead</a:t>
            </a:r>
          </a:p>
        </p:txBody>
      </p:sp>
      <p:sp>
        <p:nvSpPr>
          <p:cNvPr id="16" name="Text Placeholder 9">
            <a:extLst>
              <a:ext uri="{FF2B5EF4-FFF2-40B4-BE49-F238E27FC236}">
                <a16:creationId xmlns:a16="http://schemas.microsoft.com/office/drawing/2014/main" id="{87222A32-0DD0-5845-B03C-B7EF9A84EA6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6D6D6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8" name="Text Placeholder 3">
            <a:extLst>
              <a:ext uri="{FF2B5EF4-FFF2-40B4-BE49-F238E27FC236}">
                <a16:creationId xmlns:a16="http://schemas.microsoft.com/office/drawing/2014/main" id="{FFE59461-28A6-E44C-A0EE-D25A4D45DD45}"/>
              </a:ext>
            </a:extLst>
          </p:cNvPr>
          <p:cNvSpPr>
            <a:spLocks noGrp="1"/>
          </p:cNvSpPr>
          <p:nvPr>
            <p:ph type="body" sz="quarter" idx="26" hasCustomPrompt="1"/>
          </p:nvPr>
        </p:nvSpPr>
        <p:spPr>
          <a:xfrm>
            <a:off x="6853627" y="3208282"/>
            <a:ext cx="4604757" cy="946205"/>
          </a:xfrm>
          <a:prstGeom prst="rect">
            <a:avLst/>
          </a:prstGeom>
        </p:spPr>
        <p:txBody>
          <a:bodyPr>
            <a:normAutofit/>
          </a:bodyPr>
          <a:lstStyle>
            <a:lvl1pPr marL="0" marR="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6D6D65"/>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marL="0" marR="0" lvl="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at </a:t>
            </a:r>
            <a:r>
              <a:rPr lang="en-US" err="1">
                <a:solidFill>
                  <a:srgbClr val="6D6D65"/>
                </a:solidFill>
                <a:effectLst/>
                <a:latin typeface="Arial" panose="020B0604020202020204" pitchFamily="34" charset="0"/>
              </a:rPr>
              <a:t>nibh</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dignissim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consequat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felis</a:t>
            </a:r>
            <a:r>
              <a:rPr lang="en-US">
                <a:solidFill>
                  <a:srgbClr val="6D6D65"/>
                </a:solidFill>
                <a:effectLst/>
                <a:latin typeface="Arial" panose="020B0604020202020204" pitchFamily="34" charset="0"/>
              </a:rPr>
              <a:t> vitae, </a:t>
            </a:r>
            <a:r>
              <a:rPr lang="en-US" err="1">
                <a:solidFill>
                  <a:srgbClr val="6D6D65"/>
                </a:solidFill>
                <a:effectLst/>
                <a:latin typeface="Arial" panose="020B0604020202020204" pitchFamily="34" charset="0"/>
              </a:rPr>
              <a:t>tincidunt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purus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tempor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volutpat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eget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congue</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a:t>
            </a:r>
          </a:p>
        </p:txBody>
      </p:sp>
      <p:sp>
        <p:nvSpPr>
          <p:cNvPr id="20" name="Text Placeholder 3">
            <a:extLst>
              <a:ext uri="{FF2B5EF4-FFF2-40B4-BE49-F238E27FC236}">
                <a16:creationId xmlns:a16="http://schemas.microsoft.com/office/drawing/2014/main" id="{C98B0EFD-B502-FF4A-97C5-B43EAE572724}"/>
              </a:ext>
            </a:extLst>
          </p:cNvPr>
          <p:cNvSpPr>
            <a:spLocks noGrp="1"/>
          </p:cNvSpPr>
          <p:nvPr>
            <p:ph type="body" sz="quarter" idx="27" hasCustomPrompt="1"/>
          </p:nvPr>
        </p:nvSpPr>
        <p:spPr>
          <a:xfrm>
            <a:off x="6853627" y="5115803"/>
            <a:ext cx="4604757" cy="946205"/>
          </a:xfrm>
          <a:prstGeom prst="rect">
            <a:avLst/>
          </a:prstGeom>
        </p:spPr>
        <p:txBody>
          <a:bodyPr>
            <a:normAutofit/>
          </a:bodyPr>
          <a:lstStyle>
            <a:lvl1pPr marL="0" marR="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6D6D65"/>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marL="0" marR="0" lvl="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at </a:t>
            </a:r>
            <a:r>
              <a:rPr lang="en-US" err="1">
                <a:solidFill>
                  <a:srgbClr val="6D6D65"/>
                </a:solidFill>
                <a:effectLst/>
                <a:latin typeface="Arial" panose="020B0604020202020204" pitchFamily="34" charset="0"/>
              </a:rPr>
              <a:t>nibh</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dignissim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consequat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felis</a:t>
            </a:r>
            <a:r>
              <a:rPr lang="en-US">
                <a:solidFill>
                  <a:srgbClr val="6D6D65"/>
                </a:solidFill>
                <a:effectLst/>
                <a:latin typeface="Arial" panose="020B0604020202020204" pitchFamily="34" charset="0"/>
              </a:rPr>
              <a:t> vitae, </a:t>
            </a:r>
            <a:r>
              <a:rPr lang="en-US" err="1">
                <a:solidFill>
                  <a:srgbClr val="6D6D65"/>
                </a:solidFill>
                <a:effectLst/>
                <a:latin typeface="Arial" panose="020B0604020202020204" pitchFamily="34" charset="0"/>
              </a:rPr>
              <a:t>tincidunt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purus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tempor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volutpat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eget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congue</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a:t>
            </a:r>
          </a:p>
        </p:txBody>
      </p:sp>
      <p:sp>
        <p:nvSpPr>
          <p:cNvPr id="13" name="Text Placeholder 7">
            <a:extLst>
              <a:ext uri="{FF2B5EF4-FFF2-40B4-BE49-F238E27FC236}">
                <a16:creationId xmlns:a16="http://schemas.microsoft.com/office/drawing/2014/main" id="{42687D6A-C280-8843-936D-DC36A9FFADDE}"/>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15" name="Picture 14">
            <a:extLst>
              <a:ext uri="{FF2B5EF4-FFF2-40B4-BE49-F238E27FC236}">
                <a16:creationId xmlns:a16="http://schemas.microsoft.com/office/drawing/2014/main" id="{D1AD8C0F-48A6-A741-BBC5-33DF6BE00E7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73309593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68.xml><?xml version="1.0" encoding="utf-8"?>
<p:sldLayout xmlns:a="http://schemas.openxmlformats.org/drawingml/2006/main" xmlns:r="http://schemas.openxmlformats.org/officeDocument/2006/relationships" xmlns:p="http://schemas.openxmlformats.org/presentationml/2006/main" preserve="1" userDrawn="1">
  <p:cSld name="144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4106DC-617D-2140-90BD-F1ED1F018055}"/>
              </a:ext>
            </a:extLst>
          </p:cNvPr>
          <p:cNvSpPr/>
          <p:nvPr userDrawn="1"/>
        </p:nvSpPr>
        <p:spPr>
          <a:xfrm>
            <a:off x="0" y="0"/>
            <a:ext cx="12192000" cy="6858000"/>
          </a:xfrm>
          <a:prstGeom prst="rect">
            <a:avLst/>
          </a:prstGeom>
          <a:solidFill>
            <a:srgbClr val="F1F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9" name="Text Placeholder 9">
            <a:extLst>
              <a:ext uri="{FF2B5EF4-FFF2-40B4-BE49-F238E27FC236}">
                <a16:creationId xmlns:a16="http://schemas.microsoft.com/office/drawing/2014/main" id="{73A3BD28-1AC5-BE4F-AF09-DBC02905C76E}"/>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4" name="Text Placeholder 9">
            <a:extLst>
              <a:ext uri="{FF2B5EF4-FFF2-40B4-BE49-F238E27FC236}">
                <a16:creationId xmlns:a16="http://schemas.microsoft.com/office/drawing/2014/main" id="{F67327F2-2E32-F74E-96C8-17CF87DC6F79}"/>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marR="0" indent="0" algn="l" defTabSz="913944" rtl="0" eaLnBrk="1" fontAlgn="auto" latinLnBrk="0" hangingPunct="1">
              <a:lnSpc>
                <a:spcPct val="90000"/>
              </a:lnSpc>
              <a:spcBef>
                <a:spcPts val="1000"/>
              </a:spcBef>
              <a:spcAft>
                <a:spcPts val="0"/>
              </a:spcAft>
              <a:buClrTx/>
              <a:buSzTx/>
              <a:buFont typeface="Arial" panose="020B0604020202020204" pitchFamily="34" charset="0"/>
              <a:buNone/>
              <a:tabLst/>
              <a:defRPr sz="2400"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marL="0" marR="0" lvl="0" indent="0" algn="l" defTabSz="913944"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Subhead</a:t>
            </a:r>
          </a:p>
        </p:txBody>
      </p:sp>
      <p:sp>
        <p:nvSpPr>
          <p:cNvPr id="16" name="Text Placeholder 9">
            <a:extLst>
              <a:ext uri="{FF2B5EF4-FFF2-40B4-BE49-F238E27FC236}">
                <a16:creationId xmlns:a16="http://schemas.microsoft.com/office/drawing/2014/main" id="{87222A32-0DD0-5845-B03C-B7EF9A84EA6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3" name="Text Placeholder 7">
            <a:extLst>
              <a:ext uri="{FF2B5EF4-FFF2-40B4-BE49-F238E27FC236}">
                <a16:creationId xmlns:a16="http://schemas.microsoft.com/office/drawing/2014/main" id="{42687D6A-C280-8843-936D-DC36A9FFADDE}"/>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19" name="Picture 18">
            <a:extLst>
              <a:ext uri="{FF2B5EF4-FFF2-40B4-BE49-F238E27FC236}">
                <a16:creationId xmlns:a16="http://schemas.microsoft.com/office/drawing/2014/main" id="{60FB816F-04C8-3243-B503-7BE7398AF54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18" name="Text Placeholder 3">
            <a:extLst>
              <a:ext uri="{FF2B5EF4-FFF2-40B4-BE49-F238E27FC236}">
                <a16:creationId xmlns:a16="http://schemas.microsoft.com/office/drawing/2014/main" id="{DEFDDC2F-3FC2-7241-B5C5-B483A3D85323}"/>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marR="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38539A"/>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marL="0" marR="0" lvl="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at </a:t>
            </a:r>
            <a:r>
              <a:rPr lang="en-US" err="1">
                <a:solidFill>
                  <a:srgbClr val="6D6D65"/>
                </a:solidFill>
                <a:effectLst/>
                <a:latin typeface="Arial" panose="020B0604020202020204" pitchFamily="34" charset="0"/>
              </a:rPr>
              <a:t>nibh</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dignissim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consequat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felis</a:t>
            </a:r>
            <a:r>
              <a:rPr lang="en-US">
                <a:solidFill>
                  <a:srgbClr val="6D6D65"/>
                </a:solidFill>
                <a:effectLst/>
                <a:latin typeface="Arial" panose="020B0604020202020204" pitchFamily="34" charset="0"/>
              </a:rPr>
              <a:t> vitae, </a:t>
            </a:r>
            <a:r>
              <a:rPr lang="en-US" err="1">
                <a:solidFill>
                  <a:srgbClr val="6D6D65"/>
                </a:solidFill>
                <a:effectLst/>
                <a:latin typeface="Arial" panose="020B0604020202020204" pitchFamily="34" charset="0"/>
              </a:rPr>
              <a:t>tincidunt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purus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tempor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volutpat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eget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congue</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a:t>
            </a:r>
          </a:p>
        </p:txBody>
      </p:sp>
      <p:sp>
        <p:nvSpPr>
          <p:cNvPr id="20" name="Text Placeholder 3">
            <a:extLst>
              <a:ext uri="{FF2B5EF4-FFF2-40B4-BE49-F238E27FC236}">
                <a16:creationId xmlns:a16="http://schemas.microsoft.com/office/drawing/2014/main" id="{4327E8D5-B3BD-7A4A-A7AE-1D625E331966}"/>
              </a:ext>
            </a:extLst>
          </p:cNvPr>
          <p:cNvSpPr>
            <a:spLocks noGrp="1"/>
          </p:cNvSpPr>
          <p:nvPr>
            <p:ph type="body" sz="quarter" idx="26" hasCustomPrompt="1"/>
          </p:nvPr>
        </p:nvSpPr>
        <p:spPr>
          <a:xfrm>
            <a:off x="6853627" y="3208282"/>
            <a:ext cx="4604757" cy="946205"/>
          </a:xfrm>
          <a:prstGeom prst="rect">
            <a:avLst/>
          </a:prstGeom>
        </p:spPr>
        <p:txBody>
          <a:bodyPr>
            <a:normAutofit/>
          </a:bodyPr>
          <a:lstStyle>
            <a:lvl1pPr marL="0" marR="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38539A"/>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marL="0" marR="0" lvl="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at </a:t>
            </a:r>
            <a:r>
              <a:rPr lang="en-US" err="1">
                <a:solidFill>
                  <a:srgbClr val="6D6D65"/>
                </a:solidFill>
                <a:effectLst/>
                <a:latin typeface="Arial" panose="020B0604020202020204" pitchFamily="34" charset="0"/>
              </a:rPr>
              <a:t>nibh</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dignissim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consequat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felis</a:t>
            </a:r>
            <a:r>
              <a:rPr lang="en-US">
                <a:solidFill>
                  <a:srgbClr val="6D6D65"/>
                </a:solidFill>
                <a:effectLst/>
                <a:latin typeface="Arial" panose="020B0604020202020204" pitchFamily="34" charset="0"/>
              </a:rPr>
              <a:t> vitae, </a:t>
            </a:r>
            <a:r>
              <a:rPr lang="en-US" err="1">
                <a:solidFill>
                  <a:srgbClr val="6D6D65"/>
                </a:solidFill>
                <a:effectLst/>
                <a:latin typeface="Arial" panose="020B0604020202020204" pitchFamily="34" charset="0"/>
              </a:rPr>
              <a:t>tincidunt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purus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tempor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volutpat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eget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congue</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a:t>
            </a:r>
          </a:p>
        </p:txBody>
      </p:sp>
      <p:sp>
        <p:nvSpPr>
          <p:cNvPr id="21" name="Text Placeholder 3">
            <a:extLst>
              <a:ext uri="{FF2B5EF4-FFF2-40B4-BE49-F238E27FC236}">
                <a16:creationId xmlns:a16="http://schemas.microsoft.com/office/drawing/2014/main" id="{26B8D4D1-4591-C04A-85CA-9857AEE5C0B2}"/>
              </a:ext>
            </a:extLst>
          </p:cNvPr>
          <p:cNvSpPr>
            <a:spLocks noGrp="1"/>
          </p:cNvSpPr>
          <p:nvPr>
            <p:ph type="body" sz="quarter" idx="27" hasCustomPrompt="1"/>
          </p:nvPr>
        </p:nvSpPr>
        <p:spPr>
          <a:xfrm>
            <a:off x="6853627" y="5115803"/>
            <a:ext cx="4604757" cy="946205"/>
          </a:xfrm>
          <a:prstGeom prst="rect">
            <a:avLst/>
          </a:prstGeom>
        </p:spPr>
        <p:txBody>
          <a:bodyPr>
            <a:normAutofit/>
          </a:bodyPr>
          <a:lstStyle>
            <a:lvl1pPr marL="0" marR="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38539A"/>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marL="0" marR="0" lvl="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at </a:t>
            </a:r>
            <a:r>
              <a:rPr lang="en-US" err="1">
                <a:solidFill>
                  <a:srgbClr val="6D6D65"/>
                </a:solidFill>
                <a:effectLst/>
                <a:latin typeface="Arial" panose="020B0604020202020204" pitchFamily="34" charset="0"/>
              </a:rPr>
              <a:t>nibh</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dignissim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consequat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felis</a:t>
            </a:r>
            <a:r>
              <a:rPr lang="en-US">
                <a:solidFill>
                  <a:srgbClr val="6D6D65"/>
                </a:solidFill>
                <a:effectLst/>
                <a:latin typeface="Arial" panose="020B0604020202020204" pitchFamily="34" charset="0"/>
              </a:rPr>
              <a:t> vitae, </a:t>
            </a:r>
            <a:r>
              <a:rPr lang="en-US" err="1">
                <a:solidFill>
                  <a:srgbClr val="6D6D65"/>
                </a:solidFill>
                <a:effectLst/>
                <a:latin typeface="Arial" panose="020B0604020202020204" pitchFamily="34" charset="0"/>
              </a:rPr>
              <a:t>tincidunt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purus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tempor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volutpat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eget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congue</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a:t>
            </a:r>
          </a:p>
        </p:txBody>
      </p:sp>
    </p:spTree>
    <p:extLst>
      <p:ext uri="{BB962C8B-B14F-4D97-AF65-F5344CB8AC3E}">
        <p14:creationId xmlns:p14="http://schemas.microsoft.com/office/powerpoint/2010/main" val="100496190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69.xml><?xml version="1.0" encoding="utf-8"?>
<p:sldLayout xmlns:a="http://schemas.openxmlformats.org/drawingml/2006/main" xmlns:r="http://schemas.openxmlformats.org/officeDocument/2006/relationships" xmlns:p="http://schemas.openxmlformats.org/presentationml/2006/main" preserve="1" userDrawn="1">
  <p:cSld name="10_Blank Slide with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BF00B81-EF91-DE44-B403-F49AF00005A4}"/>
              </a:ext>
            </a:extLst>
          </p:cNvPr>
          <p:cNvSpPr/>
          <p:nvPr userDrawn="1"/>
        </p:nvSpPr>
        <p:spPr>
          <a:xfrm>
            <a:off x="0" y="0"/>
            <a:ext cx="12192000" cy="6858000"/>
          </a:xfrm>
          <a:prstGeom prst="rect">
            <a:avLst/>
          </a:prstGeom>
          <a:solidFill>
            <a:srgbClr val="F1F2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GT Walsheim Pro" panose="00000500000000000000" pitchFamily="50" charset="0"/>
            </a:endParaRPr>
          </a:p>
        </p:txBody>
      </p:sp>
      <p:sp>
        <p:nvSpPr>
          <p:cNvPr id="2" name="Date Placeholder 1"/>
          <p:cNvSpPr>
            <a:spLocks noGrp="1"/>
          </p:cNvSpPr>
          <p:nvPr>
            <p:ph type="dt" sz="half" idx="10"/>
          </p:nvPr>
        </p:nvSpPr>
        <p:spPr>
          <a:xfrm>
            <a:off x="838200" y="6356353"/>
            <a:ext cx="2743200" cy="365125"/>
          </a:xfrm>
          <a:prstGeom prst="rect">
            <a:avLst/>
          </a:prstGeom>
        </p:spPr>
        <p:txBody>
          <a:bodyPr/>
          <a:lstStyle>
            <a:lvl1pPr>
              <a:defRPr>
                <a:latin typeface="GT Walsheim Pro" panose="00000500000000000000" pitchFamily="50" charset="0"/>
              </a:defRPr>
            </a:lvl1pPr>
          </a:lstStyle>
          <a:p>
            <a:fld id="{26096090-DD98-014C-84AD-41169F9F89DB}" type="datetime1">
              <a:rPr lang="en-US" smtClean="0"/>
              <a:pPr/>
              <a:t>6/12/2024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lvl1pPr>
              <a:defRPr>
                <a:latin typeface="GT Walsheim Pro" panose="00000500000000000000" pitchFamily="50" charset="0"/>
              </a:defRPr>
            </a:lvl1pPr>
          </a:lstStyle>
          <a:p>
            <a:endParaRPr lang="en-US"/>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6" name="Picture 5">
            <a:extLst>
              <a:ext uri="{FF2B5EF4-FFF2-40B4-BE49-F238E27FC236}">
                <a16:creationId xmlns:a16="http://schemas.microsoft.com/office/drawing/2014/main" id="{7CEAE3F0-C229-7F44-9C5B-946EF9F4557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3930674" y="510861"/>
            <a:ext cx="7719641" cy="5842794"/>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693865" y="2579090"/>
            <a:ext cx="2444291" cy="457198"/>
          </a:xfrm>
          <a:prstGeom prst="rect">
            <a:avLst/>
          </a:prstGeom>
        </p:spPr>
        <p:txBody>
          <a:bodyPr anchor="ctr">
            <a:noAutofit/>
          </a:bodyPr>
          <a:lstStyle>
            <a:lvl1pPr marL="0" indent="0">
              <a:buNone/>
              <a:defRPr sz="2400" b="1">
                <a:solidFill>
                  <a:srgbClr val="2B547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693865" y="3229021"/>
            <a:ext cx="2444291" cy="1150938"/>
          </a:xfrm>
          <a:prstGeom prst="rect">
            <a:avLst/>
          </a:prstGeom>
        </p:spPr>
        <p:txBody>
          <a:bodyPr>
            <a:normAutofit/>
          </a:bodyPr>
          <a:lstStyle>
            <a:lvl1pPr marL="0" indent="0">
              <a:lnSpc>
                <a:spcPct val="150000"/>
              </a:lnSpc>
              <a:spcBef>
                <a:spcPts val="0"/>
              </a:spcBef>
              <a:buNone/>
              <a:defRPr sz="800">
                <a:solidFill>
                  <a:srgbClr val="2B547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Nunc </a:t>
            </a:r>
            <a:r>
              <a:rPr lang="en-US" err="1"/>
              <a:t>tincidunt</a:t>
            </a:r>
            <a:r>
              <a:rPr lang="en-US"/>
              <a:t> ex et </a:t>
            </a:r>
            <a:r>
              <a:rPr lang="en-US" err="1"/>
              <a:t>nunc</a:t>
            </a:r>
            <a:r>
              <a:rPr lang="en-US"/>
              <a:t> </a:t>
            </a:r>
            <a:r>
              <a:rPr lang="en-US" err="1"/>
              <a:t>viverra</a:t>
            </a:r>
            <a:r>
              <a:rPr lang="en-US"/>
              <a:t> </a:t>
            </a:r>
            <a:r>
              <a:rPr lang="en-US" err="1"/>
              <a:t>elit</a:t>
            </a:r>
            <a:r>
              <a:rPr lang="en-US"/>
              <a:t> </a:t>
            </a:r>
            <a:r>
              <a:rPr lang="en-US" err="1"/>
              <a:t>vulputate</a:t>
            </a:r>
            <a:r>
              <a:rPr lang="en-US"/>
              <a:t>. </a:t>
            </a:r>
          </a:p>
        </p:txBody>
      </p:sp>
    </p:spTree>
    <p:extLst>
      <p:ext uri="{BB962C8B-B14F-4D97-AF65-F5344CB8AC3E}">
        <p14:creationId xmlns:p14="http://schemas.microsoft.com/office/powerpoint/2010/main" val="271405499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02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49865578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70.xml><?xml version="1.0" encoding="utf-8"?>
<p:sldLayout xmlns:a="http://schemas.openxmlformats.org/drawingml/2006/main" xmlns:r="http://schemas.openxmlformats.org/officeDocument/2006/relationships" xmlns:p="http://schemas.openxmlformats.org/presentationml/2006/main" preserve="1" userDrawn="1">
  <p:cSld name="11_Blank Slide with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BF00B81-EF91-DE44-B403-F49AF00005A4}"/>
              </a:ext>
            </a:extLst>
          </p:cNvPr>
          <p:cNvSpPr/>
          <p:nvPr userDrawn="1"/>
        </p:nvSpPr>
        <p:spPr>
          <a:xfrm>
            <a:off x="0" y="0"/>
            <a:ext cx="12192000" cy="6858000"/>
          </a:xfrm>
          <a:prstGeom prst="rect">
            <a:avLst/>
          </a:prstGeom>
          <a:solidFill>
            <a:srgbClr val="F2F3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GT Walsheim Pro" panose="00000500000000000000" pitchFamily="50" charset="0"/>
            </a:endParaRPr>
          </a:p>
        </p:txBody>
      </p:sp>
      <p:sp>
        <p:nvSpPr>
          <p:cNvPr id="2" name="Date Placeholder 1"/>
          <p:cNvSpPr>
            <a:spLocks noGrp="1"/>
          </p:cNvSpPr>
          <p:nvPr>
            <p:ph type="dt" sz="half" idx="10"/>
          </p:nvPr>
        </p:nvSpPr>
        <p:spPr>
          <a:xfrm>
            <a:off x="838200" y="6356353"/>
            <a:ext cx="2743200" cy="365125"/>
          </a:xfrm>
          <a:prstGeom prst="rect">
            <a:avLst/>
          </a:prstGeom>
        </p:spPr>
        <p:txBody>
          <a:bodyPr/>
          <a:lstStyle>
            <a:lvl1pPr>
              <a:defRPr>
                <a:latin typeface="GT Walsheim Pro" panose="00000500000000000000" pitchFamily="50" charset="0"/>
              </a:defRPr>
            </a:lvl1pPr>
          </a:lstStyle>
          <a:p>
            <a:fld id="{26096090-DD98-014C-84AD-41169F9F89DB}" type="datetime1">
              <a:rPr lang="en-US" smtClean="0"/>
              <a:pPr/>
              <a:t>6/12/2024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lvl1pPr>
              <a:defRPr>
                <a:latin typeface="GT Walsheim Pro" panose="00000500000000000000" pitchFamily="50" charset="0"/>
              </a:defRPr>
            </a:lvl1pPr>
          </a:lstStyle>
          <a:p>
            <a:endParaRPr lang="en-US"/>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6" name="Picture 5">
            <a:extLst>
              <a:ext uri="{FF2B5EF4-FFF2-40B4-BE49-F238E27FC236}">
                <a16:creationId xmlns:a16="http://schemas.microsoft.com/office/drawing/2014/main" id="{7CEAE3F0-C229-7F44-9C5B-946EF9F4557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551938" y="507604"/>
            <a:ext cx="7719641" cy="5842794"/>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9057695" y="2594854"/>
            <a:ext cx="2444291" cy="457198"/>
          </a:xfrm>
          <a:prstGeom prst="rect">
            <a:avLst/>
          </a:prstGeom>
        </p:spPr>
        <p:txBody>
          <a:bodyPr anchor="ctr">
            <a:noAutofit/>
          </a:bodyPr>
          <a:lstStyle>
            <a:lvl1pPr marL="0" indent="0">
              <a:buNone/>
              <a:defRPr sz="2400" b="1">
                <a:solidFill>
                  <a:srgbClr val="4C714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9057696" y="3244786"/>
            <a:ext cx="2444291" cy="1150938"/>
          </a:xfrm>
          <a:prstGeom prst="rect">
            <a:avLst/>
          </a:prstGeom>
        </p:spPr>
        <p:txBody>
          <a:bodyPr>
            <a:normAutofit/>
          </a:bodyPr>
          <a:lstStyle>
            <a:lvl1pPr marL="0" indent="0">
              <a:lnSpc>
                <a:spcPct val="150000"/>
              </a:lnSpc>
              <a:spcBef>
                <a:spcPts val="0"/>
              </a:spcBef>
              <a:buNone/>
              <a:defRPr sz="800">
                <a:solidFill>
                  <a:srgbClr val="4C714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Nunc </a:t>
            </a:r>
            <a:r>
              <a:rPr lang="en-US" err="1"/>
              <a:t>tincidunt</a:t>
            </a:r>
            <a:r>
              <a:rPr lang="en-US"/>
              <a:t> ex et </a:t>
            </a:r>
            <a:r>
              <a:rPr lang="en-US" err="1"/>
              <a:t>nunc</a:t>
            </a:r>
            <a:r>
              <a:rPr lang="en-US"/>
              <a:t> </a:t>
            </a:r>
            <a:r>
              <a:rPr lang="en-US" err="1"/>
              <a:t>viverra</a:t>
            </a:r>
            <a:r>
              <a:rPr lang="en-US"/>
              <a:t> </a:t>
            </a:r>
            <a:r>
              <a:rPr lang="en-US" err="1"/>
              <a:t>elit</a:t>
            </a:r>
            <a:r>
              <a:rPr lang="en-US"/>
              <a:t> </a:t>
            </a:r>
            <a:r>
              <a:rPr lang="en-US" err="1"/>
              <a:t>vulputate</a:t>
            </a:r>
            <a:r>
              <a:rPr lang="en-US"/>
              <a:t>. </a:t>
            </a:r>
          </a:p>
        </p:txBody>
      </p:sp>
    </p:spTree>
    <p:extLst>
      <p:ext uri="{BB962C8B-B14F-4D97-AF65-F5344CB8AC3E}">
        <p14:creationId xmlns:p14="http://schemas.microsoft.com/office/powerpoint/2010/main" val="2943236218"/>
      </p:ext>
    </p:extLst>
  </p:cSld>
  <p:clrMapOvr>
    <a:masterClrMapping/>
  </p:clrMapOvr>
</p:sldLayout>
</file>

<file path=ppt/slideLayouts/slideLayout271.xml><?xml version="1.0" encoding="utf-8"?>
<p:sldLayout xmlns:a="http://schemas.openxmlformats.org/drawingml/2006/main" xmlns:r="http://schemas.openxmlformats.org/officeDocument/2006/relationships" xmlns:p="http://schemas.openxmlformats.org/presentationml/2006/main" preserve="1" userDrawn="1">
  <p:cSld name="12_Blank Slide with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BF00B81-EF91-DE44-B403-F49AF00005A4}"/>
              </a:ext>
            </a:extLst>
          </p:cNvPr>
          <p:cNvSpPr/>
          <p:nvPr userDrawn="1"/>
        </p:nvSpPr>
        <p:spPr>
          <a:xfrm>
            <a:off x="0" y="0"/>
            <a:ext cx="12192000" cy="6858000"/>
          </a:xfrm>
          <a:prstGeom prst="rect">
            <a:avLst/>
          </a:prstGeom>
          <a:solidFill>
            <a:srgbClr val="E7E8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GT Walsheim Pro" panose="00000500000000000000" pitchFamily="50" charset="0"/>
            </a:endParaRPr>
          </a:p>
        </p:txBody>
      </p:sp>
      <p:sp>
        <p:nvSpPr>
          <p:cNvPr id="2" name="Date Placeholder 1"/>
          <p:cNvSpPr>
            <a:spLocks noGrp="1"/>
          </p:cNvSpPr>
          <p:nvPr>
            <p:ph type="dt" sz="half" idx="10"/>
          </p:nvPr>
        </p:nvSpPr>
        <p:spPr>
          <a:xfrm>
            <a:off x="838200" y="6356353"/>
            <a:ext cx="2743200" cy="365125"/>
          </a:xfrm>
          <a:prstGeom prst="rect">
            <a:avLst/>
          </a:prstGeom>
        </p:spPr>
        <p:txBody>
          <a:bodyPr/>
          <a:lstStyle>
            <a:lvl1pPr>
              <a:defRPr>
                <a:latin typeface="GT Walsheim Pro" panose="00000500000000000000" pitchFamily="50" charset="0"/>
              </a:defRPr>
            </a:lvl1pPr>
          </a:lstStyle>
          <a:p>
            <a:fld id="{26096090-DD98-014C-84AD-41169F9F89DB}" type="datetime1">
              <a:rPr lang="en-US" smtClean="0"/>
              <a:pPr/>
              <a:t>6/12/2024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lvl1pPr>
              <a:defRPr>
                <a:latin typeface="GT Walsheim Pro" panose="00000500000000000000" pitchFamily="50" charset="0"/>
              </a:defRPr>
            </a:lvl1pPr>
          </a:lstStyle>
          <a:p>
            <a:endParaRPr lang="en-US"/>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6" name="Picture 5">
            <a:extLst>
              <a:ext uri="{FF2B5EF4-FFF2-40B4-BE49-F238E27FC236}">
                <a16:creationId xmlns:a16="http://schemas.microsoft.com/office/drawing/2014/main" id="{7CEAE3F0-C229-7F44-9C5B-946EF9F4557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3930674" y="0"/>
            <a:ext cx="8261327" cy="6858000"/>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693865" y="2579090"/>
            <a:ext cx="2444291" cy="457198"/>
          </a:xfrm>
          <a:prstGeom prst="rect">
            <a:avLst/>
          </a:prstGeom>
        </p:spPr>
        <p:txBody>
          <a:bodyPr anchor="ctr">
            <a:noAutofit/>
          </a:bodyPr>
          <a:lstStyle>
            <a:lvl1pPr marL="0" indent="0">
              <a:buNone/>
              <a:defRPr sz="2400" b="1">
                <a:solidFill>
                  <a:srgbClr val="6A6A73"/>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693865" y="3229021"/>
            <a:ext cx="2444291" cy="1150938"/>
          </a:xfrm>
          <a:prstGeom prst="rect">
            <a:avLst/>
          </a:prstGeom>
        </p:spPr>
        <p:txBody>
          <a:bodyPr>
            <a:normAutofit/>
          </a:bodyPr>
          <a:lstStyle>
            <a:lvl1pPr marL="0" indent="0">
              <a:lnSpc>
                <a:spcPct val="150000"/>
              </a:lnSpc>
              <a:spcBef>
                <a:spcPts val="0"/>
              </a:spcBef>
              <a:buNone/>
              <a:defRPr sz="800">
                <a:solidFill>
                  <a:srgbClr val="6A6A73"/>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Nunc </a:t>
            </a:r>
            <a:r>
              <a:rPr lang="en-US" err="1"/>
              <a:t>tincidunt</a:t>
            </a:r>
            <a:r>
              <a:rPr lang="en-US"/>
              <a:t> ex et </a:t>
            </a:r>
            <a:r>
              <a:rPr lang="en-US" err="1"/>
              <a:t>nunc</a:t>
            </a:r>
            <a:r>
              <a:rPr lang="en-US"/>
              <a:t> </a:t>
            </a:r>
            <a:r>
              <a:rPr lang="en-US" err="1"/>
              <a:t>viverra</a:t>
            </a:r>
            <a:r>
              <a:rPr lang="en-US"/>
              <a:t> </a:t>
            </a:r>
            <a:r>
              <a:rPr lang="en-US" err="1"/>
              <a:t>elit</a:t>
            </a:r>
            <a:r>
              <a:rPr lang="en-US"/>
              <a:t> </a:t>
            </a:r>
            <a:r>
              <a:rPr lang="en-US" err="1"/>
              <a:t>vulputate</a:t>
            </a:r>
            <a:r>
              <a:rPr lang="en-US"/>
              <a:t>. </a:t>
            </a:r>
          </a:p>
        </p:txBody>
      </p:sp>
    </p:spTree>
    <p:extLst>
      <p:ext uri="{BB962C8B-B14F-4D97-AF65-F5344CB8AC3E}">
        <p14:creationId xmlns:p14="http://schemas.microsoft.com/office/powerpoint/2010/main" val="1200600923"/>
      </p:ext>
    </p:extLst>
  </p:cSld>
  <p:clrMapOvr>
    <a:masterClrMapping/>
  </p:clrMapOvr>
</p:sldLayout>
</file>

<file path=ppt/slideLayouts/slideLayout272.xml><?xml version="1.0" encoding="utf-8"?>
<p:sldLayout xmlns:a="http://schemas.openxmlformats.org/drawingml/2006/main" xmlns:r="http://schemas.openxmlformats.org/officeDocument/2006/relationships" xmlns:p="http://schemas.openxmlformats.org/presentationml/2006/main" preserve="1" userDrawn="1">
  <p:cSld name="13_Blank Slide with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BF00B81-EF91-DE44-B403-F49AF00005A4}"/>
              </a:ext>
            </a:extLst>
          </p:cNvPr>
          <p:cNvSpPr/>
          <p:nvPr userDrawn="1"/>
        </p:nvSpPr>
        <p:spPr>
          <a:xfrm>
            <a:off x="0" y="0"/>
            <a:ext cx="12192000" cy="6858000"/>
          </a:xfrm>
          <a:prstGeom prst="rect">
            <a:avLst/>
          </a:prstGeom>
          <a:solidFill>
            <a:srgbClr val="FAFA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GT Walsheim Pro" panose="00000500000000000000" pitchFamily="50" charset="0"/>
            </a:endParaRPr>
          </a:p>
        </p:txBody>
      </p:sp>
      <p:sp>
        <p:nvSpPr>
          <p:cNvPr id="2" name="Date Placeholder 1"/>
          <p:cNvSpPr>
            <a:spLocks noGrp="1"/>
          </p:cNvSpPr>
          <p:nvPr>
            <p:ph type="dt" sz="half" idx="10"/>
          </p:nvPr>
        </p:nvSpPr>
        <p:spPr>
          <a:xfrm>
            <a:off x="838200" y="6356353"/>
            <a:ext cx="2743200" cy="365125"/>
          </a:xfrm>
          <a:prstGeom prst="rect">
            <a:avLst/>
          </a:prstGeom>
        </p:spPr>
        <p:txBody>
          <a:bodyPr/>
          <a:lstStyle>
            <a:lvl1pPr>
              <a:defRPr>
                <a:latin typeface="GT Walsheim Pro" panose="00000500000000000000" pitchFamily="50" charset="0"/>
              </a:defRPr>
            </a:lvl1pPr>
          </a:lstStyle>
          <a:p>
            <a:fld id="{26096090-DD98-014C-84AD-41169F9F89DB}" type="datetime1">
              <a:rPr lang="en-US" smtClean="0"/>
              <a:pPr/>
              <a:t>6/12/2024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lvl1pPr>
              <a:defRPr>
                <a:latin typeface="GT Walsheim Pro" panose="00000500000000000000" pitchFamily="50" charset="0"/>
              </a:defRPr>
            </a:lvl1pPr>
          </a:lstStyle>
          <a:p>
            <a:endParaRPr lang="en-US"/>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0" y="0"/>
            <a:ext cx="8271578" cy="6858000"/>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9057695" y="2594854"/>
            <a:ext cx="2444291" cy="457198"/>
          </a:xfrm>
          <a:prstGeom prst="rect">
            <a:avLst/>
          </a:prstGeom>
        </p:spPr>
        <p:txBody>
          <a:bodyPr anchor="ctr">
            <a:noAutofit/>
          </a:bodyPr>
          <a:lstStyle>
            <a:lvl1pPr marL="0" indent="0">
              <a:buNone/>
              <a:defRPr sz="2400" b="1">
                <a:solidFill>
                  <a:srgbClr val="6D6D66"/>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9057696" y="3244786"/>
            <a:ext cx="2444291" cy="1150938"/>
          </a:xfrm>
          <a:prstGeom prst="rect">
            <a:avLst/>
          </a:prstGeom>
        </p:spPr>
        <p:txBody>
          <a:bodyPr>
            <a:normAutofit/>
          </a:bodyPr>
          <a:lstStyle>
            <a:lvl1pPr marL="0" indent="0">
              <a:lnSpc>
                <a:spcPct val="150000"/>
              </a:lnSpc>
              <a:spcBef>
                <a:spcPts val="0"/>
              </a:spcBef>
              <a:buNone/>
              <a:defRPr sz="800">
                <a:solidFill>
                  <a:srgbClr val="6A6A73"/>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Nunc </a:t>
            </a:r>
            <a:r>
              <a:rPr lang="en-US" err="1"/>
              <a:t>tincidunt</a:t>
            </a:r>
            <a:r>
              <a:rPr lang="en-US"/>
              <a:t> ex et </a:t>
            </a:r>
            <a:r>
              <a:rPr lang="en-US" err="1"/>
              <a:t>nunc</a:t>
            </a:r>
            <a:r>
              <a:rPr lang="en-US"/>
              <a:t> </a:t>
            </a:r>
            <a:r>
              <a:rPr lang="en-US" err="1"/>
              <a:t>viverra</a:t>
            </a:r>
            <a:r>
              <a:rPr lang="en-US"/>
              <a:t> </a:t>
            </a:r>
            <a:r>
              <a:rPr lang="en-US" err="1"/>
              <a:t>elit</a:t>
            </a:r>
            <a:r>
              <a:rPr lang="en-US"/>
              <a:t> </a:t>
            </a:r>
            <a:r>
              <a:rPr lang="en-US" err="1"/>
              <a:t>vulputate</a:t>
            </a:r>
            <a:r>
              <a:rPr lang="en-US"/>
              <a:t>. </a:t>
            </a:r>
          </a:p>
        </p:txBody>
      </p:sp>
    </p:spTree>
    <p:extLst>
      <p:ext uri="{BB962C8B-B14F-4D97-AF65-F5344CB8AC3E}">
        <p14:creationId xmlns:p14="http://schemas.microsoft.com/office/powerpoint/2010/main" val="3833017516"/>
      </p:ext>
    </p:extLst>
  </p:cSld>
  <p:clrMapOvr>
    <a:masterClrMapping/>
  </p:clrMapOvr>
</p:sldLayout>
</file>

<file path=ppt/slideLayouts/slideLayout273.xml><?xml version="1.0" encoding="utf-8"?>
<p:sldLayout xmlns:a="http://schemas.openxmlformats.org/drawingml/2006/main" xmlns:r="http://schemas.openxmlformats.org/officeDocument/2006/relationships" xmlns:p="http://schemas.openxmlformats.org/presentationml/2006/main" preserve="1" userDrawn="1">
  <p:cSld name="14_Blank Slide with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BF00B81-EF91-DE44-B403-F49AF00005A4}"/>
              </a:ext>
            </a:extLst>
          </p:cNvPr>
          <p:cNvSpPr/>
          <p:nvPr userDrawn="1"/>
        </p:nvSpPr>
        <p:spPr>
          <a:xfrm>
            <a:off x="0" y="0"/>
            <a:ext cx="12192000" cy="6858000"/>
          </a:xfrm>
          <a:prstGeom prst="rect">
            <a:avLst/>
          </a:prstGeom>
          <a:solidFill>
            <a:srgbClr val="F8F3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GT Walsheim Pro" panose="00000500000000000000" pitchFamily="50" charset="0"/>
            </a:endParaRPr>
          </a:p>
        </p:txBody>
      </p:sp>
      <p:sp>
        <p:nvSpPr>
          <p:cNvPr id="2" name="Date Placeholder 1"/>
          <p:cNvSpPr>
            <a:spLocks noGrp="1"/>
          </p:cNvSpPr>
          <p:nvPr>
            <p:ph type="dt" sz="half" idx="10"/>
          </p:nvPr>
        </p:nvSpPr>
        <p:spPr>
          <a:xfrm>
            <a:off x="838200" y="6356353"/>
            <a:ext cx="2743200" cy="365125"/>
          </a:xfrm>
          <a:prstGeom prst="rect">
            <a:avLst/>
          </a:prstGeom>
        </p:spPr>
        <p:txBody>
          <a:bodyPr/>
          <a:lstStyle>
            <a:lvl1pPr>
              <a:defRPr>
                <a:latin typeface="GT Walsheim Pro" panose="00000500000000000000" pitchFamily="50" charset="0"/>
              </a:defRPr>
            </a:lvl1pPr>
          </a:lstStyle>
          <a:p>
            <a:fld id="{26096090-DD98-014C-84AD-41169F9F89DB}" type="datetime1">
              <a:rPr lang="en-US" smtClean="0"/>
              <a:pPr/>
              <a:t>6/12/2024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lvl1pPr>
              <a:defRPr>
                <a:latin typeface="GT Walsheim Pro" panose="00000500000000000000" pitchFamily="50" charset="0"/>
              </a:defRPr>
            </a:lvl1pPr>
          </a:lstStyle>
          <a:p>
            <a:endParaRPr lang="en-US"/>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6" name="Picture 5">
            <a:extLst>
              <a:ext uri="{FF2B5EF4-FFF2-40B4-BE49-F238E27FC236}">
                <a16:creationId xmlns:a16="http://schemas.microsoft.com/office/drawing/2014/main" id="{7CEAE3F0-C229-7F44-9C5B-946EF9F4557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6087076" y="0"/>
            <a:ext cx="6104925" cy="6858000"/>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693863" y="2579090"/>
            <a:ext cx="3185464" cy="457198"/>
          </a:xfrm>
          <a:prstGeom prst="rect">
            <a:avLst/>
          </a:prstGeom>
        </p:spPr>
        <p:txBody>
          <a:bodyPr anchor="ctr">
            <a:noAutofit/>
          </a:bodyPr>
          <a:lstStyle>
            <a:lvl1pPr marL="0" indent="0">
              <a:buNone/>
              <a:defRPr sz="3599" b="1">
                <a:solidFill>
                  <a:srgbClr val="AB4016"/>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693865" y="3229021"/>
            <a:ext cx="4115871" cy="1150938"/>
          </a:xfrm>
          <a:prstGeom prst="rect">
            <a:avLst/>
          </a:prstGeom>
        </p:spPr>
        <p:txBody>
          <a:bodyPr>
            <a:noAutofit/>
          </a:bodyPr>
          <a:lstStyle>
            <a:lvl1pPr marL="0" indent="0">
              <a:lnSpc>
                <a:spcPct val="150000"/>
              </a:lnSpc>
              <a:spcBef>
                <a:spcPts val="0"/>
              </a:spcBef>
              <a:buNone/>
              <a:defRPr sz="1200">
                <a:solidFill>
                  <a:srgbClr val="AB4016"/>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a:t>
            </a:r>
          </a:p>
        </p:txBody>
      </p:sp>
    </p:spTree>
    <p:extLst>
      <p:ext uri="{BB962C8B-B14F-4D97-AF65-F5344CB8AC3E}">
        <p14:creationId xmlns:p14="http://schemas.microsoft.com/office/powerpoint/2010/main" val="2483711426"/>
      </p:ext>
    </p:extLst>
  </p:cSld>
  <p:clrMapOvr>
    <a:masterClrMapping/>
  </p:clrMapOvr>
</p:sldLayout>
</file>

<file path=ppt/slideLayouts/slideLayout274.xml><?xml version="1.0" encoding="utf-8"?>
<p:sldLayout xmlns:a="http://schemas.openxmlformats.org/drawingml/2006/main" xmlns:r="http://schemas.openxmlformats.org/officeDocument/2006/relationships" xmlns:p="http://schemas.openxmlformats.org/presentationml/2006/main" preserve="1" userDrawn="1">
  <p:cSld name="15_Blank Slide with logo">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737F92FF-A170-A941-963B-20C86E65E5BB}"/>
              </a:ext>
            </a:extLst>
          </p:cNvPr>
          <p:cNvSpPr/>
          <p:nvPr userDrawn="1"/>
        </p:nvSpPr>
        <p:spPr>
          <a:xfrm>
            <a:off x="0" y="0"/>
            <a:ext cx="12192000" cy="6858000"/>
          </a:xfrm>
          <a:prstGeom prst="rect">
            <a:avLst/>
          </a:prstGeom>
          <a:solidFill>
            <a:srgbClr val="F1F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2" name="Date Placeholder 1"/>
          <p:cNvSpPr>
            <a:spLocks noGrp="1"/>
          </p:cNvSpPr>
          <p:nvPr>
            <p:ph type="dt" sz="half" idx="10"/>
          </p:nvPr>
        </p:nvSpPr>
        <p:spPr>
          <a:xfrm>
            <a:off x="838200" y="6356353"/>
            <a:ext cx="2743200" cy="365125"/>
          </a:xfrm>
          <a:prstGeom prst="rect">
            <a:avLst/>
          </a:prstGeom>
        </p:spPr>
        <p:txBody>
          <a:bodyPr/>
          <a:lstStyle>
            <a:lvl1pPr>
              <a:defRPr>
                <a:latin typeface="GT Walsheim Pro" panose="00000500000000000000" pitchFamily="50" charset="0"/>
              </a:defRPr>
            </a:lvl1pPr>
          </a:lstStyle>
          <a:p>
            <a:fld id="{26096090-DD98-014C-84AD-41169F9F89DB}" type="datetime1">
              <a:rPr lang="en-US" smtClean="0"/>
              <a:pPr/>
              <a:t>6/12/2024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lvl1pPr>
              <a:defRPr>
                <a:latin typeface="GT Walsheim Pro" panose="00000500000000000000" pitchFamily="50" charset="0"/>
              </a:defRPr>
            </a:lvl1pPr>
          </a:lstStyle>
          <a:p>
            <a:endParaRPr lang="en-US"/>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6" name="Picture 5">
            <a:extLst>
              <a:ext uri="{FF2B5EF4-FFF2-40B4-BE49-F238E27FC236}">
                <a16:creationId xmlns:a16="http://schemas.microsoft.com/office/drawing/2014/main" id="{7CEAE3F0-C229-7F44-9C5B-946EF9F4557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6087076" y="0"/>
            <a:ext cx="6104925" cy="6858000"/>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693863" y="2579090"/>
            <a:ext cx="3185464" cy="457198"/>
          </a:xfrm>
          <a:prstGeom prst="rect">
            <a:avLst/>
          </a:prstGeom>
        </p:spPr>
        <p:txBody>
          <a:bodyPr anchor="ctr">
            <a:noAutofit/>
          </a:bodyPr>
          <a:lstStyle>
            <a:lvl1pPr marL="0" indent="0">
              <a:buNone/>
              <a:defRPr sz="3599"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693865" y="3229021"/>
            <a:ext cx="4115871" cy="1150938"/>
          </a:xfrm>
          <a:prstGeom prst="rect">
            <a:avLst/>
          </a:prstGeom>
        </p:spPr>
        <p:txBody>
          <a:bodyPr>
            <a:noAutofit/>
          </a:bodyPr>
          <a:lstStyle>
            <a:lvl1pPr marL="0" indent="0">
              <a:lnSpc>
                <a:spcPct val="150000"/>
              </a:lnSpc>
              <a:spcBef>
                <a:spcPts val="0"/>
              </a:spcBef>
              <a:buNone/>
              <a:defRPr sz="1200">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a:t>
            </a:r>
          </a:p>
        </p:txBody>
      </p:sp>
    </p:spTree>
    <p:extLst>
      <p:ext uri="{BB962C8B-B14F-4D97-AF65-F5344CB8AC3E}">
        <p14:creationId xmlns:p14="http://schemas.microsoft.com/office/powerpoint/2010/main" val="1894946877"/>
      </p:ext>
    </p:extLst>
  </p:cSld>
  <p:clrMapOvr>
    <a:masterClrMapping/>
  </p:clrMapOvr>
</p:sldLayout>
</file>

<file path=ppt/slideLayouts/slideLayout275.xml><?xml version="1.0" encoding="utf-8"?>
<p:sldLayout xmlns:a="http://schemas.openxmlformats.org/drawingml/2006/main" xmlns:r="http://schemas.openxmlformats.org/officeDocument/2006/relationships" xmlns:p="http://schemas.openxmlformats.org/presentationml/2006/main" preserve="1" userDrawn="1">
  <p:cSld name="16_Blank Slide with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BF00B81-EF91-DE44-B403-F49AF00005A4}"/>
              </a:ext>
            </a:extLst>
          </p:cNvPr>
          <p:cNvSpPr/>
          <p:nvPr userDrawn="1"/>
        </p:nvSpPr>
        <p:spPr>
          <a:xfrm>
            <a:off x="0" y="0"/>
            <a:ext cx="12192000" cy="6858000"/>
          </a:xfrm>
          <a:prstGeom prst="rect">
            <a:avLst/>
          </a:prstGeom>
          <a:solidFill>
            <a:srgbClr val="F5F3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GT Walsheim Pro" panose="00000500000000000000" pitchFamily="50" charset="0"/>
            </a:endParaRPr>
          </a:p>
        </p:txBody>
      </p:sp>
      <p:sp>
        <p:nvSpPr>
          <p:cNvPr id="2" name="Date Placeholder 1"/>
          <p:cNvSpPr>
            <a:spLocks noGrp="1"/>
          </p:cNvSpPr>
          <p:nvPr>
            <p:ph type="dt" sz="half" idx="10"/>
          </p:nvPr>
        </p:nvSpPr>
        <p:spPr>
          <a:xfrm>
            <a:off x="838200" y="6356353"/>
            <a:ext cx="2743200" cy="365125"/>
          </a:xfrm>
          <a:prstGeom prst="rect">
            <a:avLst/>
          </a:prstGeom>
        </p:spPr>
        <p:txBody>
          <a:bodyPr/>
          <a:lstStyle>
            <a:lvl1pPr>
              <a:defRPr>
                <a:latin typeface="GT Walsheim Pro" panose="00000500000000000000" pitchFamily="50" charset="0"/>
              </a:defRPr>
            </a:lvl1pPr>
          </a:lstStyle>
          <a:p>
            <a:fld id="{26096090-DD98-014C-84AD-41169F9F89DB}" type="datetime1">
              <a:rPr lang="en-US" smtClean="0"/>
              <a:pPr/>
              <a:t>6/12/2024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lvl1pPr>
              <a:defRPr>
                <a:latin typeface="GT Walsheim Pro" panose="00000500000000000000" pitchFamily="50" charset="0"/>
              </a:defRPr>
            </a:lvl1pPr>
          </a:lstStyle>
          <a:p>
            <a:endParaRPr lang="en-US"/>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0" y="0"/>
            <a:ext cx="6104924" cy="6858000"/>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7269789" y="2579090"/>
            <a:ext cx="3185464" cy="457198"/>
          </a:xfrm>
          <a:prstGeom prst="rect">
            <a:avLst/>
          </a:prstGeom>
        </p:spPr>
        <p:txBody>
          <a:bodyPr anchor="ctr">
            <a:noAutofit/>
          </a:bodyPr>
          <a:lstStyle>
            <a:lvl1pPr marL="0" indent="0">
              <a:buNone/>
              <a:defRPr sz="3599" b="1">
                <a:solidFill>
                  <a:srgbClr val="764646"/>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7269791" y="3229021"/>
            <a:ext cx="4115871" cy="1150938"/>
          </a:xfrm>
          <a:prstGeom prst="rect">
            <a:avLst/>
          </a:prstGeom>
        </p:spPr>
        <p:txBody>
          <a:bodyPr>
            <a:noAutofit/>
          </a:bodyPr>
          <a:lstStyle>
            <a:lvl1pPr marL="0" indent="0">
              <a:lnSpc>
                <a:spcPct val="150000"/>
              </a:lnSpc>
              <a:spcBef>
                <a:spcPts val="0"/>
              </a:spcBef>
              <a:buNone/>
              <a:defRPr sz="1200">
                <a:solidFill>
                  <a:srgbClr val="764646"/>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a:t>
            </a:r>
          </a:p>
        </p:txBody>
      </p:sp>
    </p:spTree>
    <p:extLst>
      <p:ext uri="{BB962C8B-B14F-4D97-AF65-F5344CB8AC3E}">
        <p14:creationId xmlns:p14="http://schemas.microsoft.com/office/powerpoint/2010/main" val="954940492"/>
      </p:ext>
    </p:extLst>
  </p:cSld>
  <p:clrMapOvr>
    <a:masterClrMapping/>
  </p:clrMapOvr>
</p:sldLayout>
</file>

<file path=ppt/slideLayouts/slideLayout276.xml><?xml version="1.0" encoding="utf-8"?>
<p:sldLayout xmlns:a="http://schemas.openxmlformats.org/drawingml/2006/main" xmlns:r="http://schemas.openxmlformats.org/officeDocument/2006/relationships" xmlns:p="http://schemas.openxmlformats.org/presentationml/2006/main" preserve="1" userDrawn="1">
  <p:cSld name="17_Blank Slide with logo">
    <p:spTree>
      <p:nvGrpSpPr>
        <p:cNvPr id="1" name=""/>
        <p:cNvGrpSpPr/>
        <p:nvPr/>
      </p:nvGrpSpPr>
      <p:grpSpPr>
        <a:xfrm>
          <a:off x="0" y="0"/>
          <a:ext cx="0" cy="0"/>
          <a:chOff x="0" y="0"/>
          <a:chExt cx="0" cy="0"/>
        </a:xfrm>
      </p:grpSpPr>
      <p:sp>
        <p:nvSpPr>
          <p:cNvPr id="13" name="Picture Placeholder 8">
            <a:extLst>
              <a:ext uri="{FF2B5EF4-FFF2-40B4-BE49-F238E27FC236}">
                <a16:creationId xmlns:a16="http://schemas.microsoft.com/office/drawing/2014/main" id="{0FD5030F-D22F-5B4A-A493-C93802300068}"/>
              </a:ext>
            </a:extLst>
          </p:cNvPr>
          <p:cNvSpPr>
            <a:spLocks noGrp="1"/>
          </p:cNvSpPr>
          <p:nvPr>
            <p:ph type="pic" sz="quarter" idx="17"/>
          </p:nvPr>
        </p:nvSpPr>
        <p:spPr>
          <a:xfrm>
            <a:off x="0" y="0"/>
            <a:ext cx="6087074" cy="3547242"/>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4" name="Rectangle 13">
            <a:extLst>
              <a:ext uri="{FF2B5EF4-FFF2-40B4-BE49-F238E27FC236}">
                <a16:creationId xmlns:a16="http://schemas.microsoft.com/office/drawing/2014/main" id="{A9A52E5F-F698-1B4F-927E-0226171AA705}"/>
              </a:ext>
            </a:extLst>
          </p:cNvPr>
          <p:cNvSpPr/>
          <p:nvPr userDrawn="1"/>
        </p:nvSpPr>
        <p:spPr>
          <a:xfrm>
            <a:off x="-5148" y="3547242"/>
            <a:ext cx="6104926" cy="3310759"/>
          </a:xfrm>
          <a:prstGeom prst="rect">
            <a:avLst/>
          </a:prstGeom>
          <a:solidFill>
            <a:srgbClr val="FAFA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GT Walsheim Pro" panose="00000500000000000000" pitchFamily="50" charset="0"/>
            </a:endParaRPr>
          </a:p>
        </p:txBody>
      </p:sp>
      <p:sp>
        <p:nvSpPr>
          <p:cNvPr id="11" name="Rectangle 10">
            <a:extLst>
              <a:ext uri="{FF2B5EF4-FFF2-40B4-BE49-F238E27FC236}">
                <a16:creationId xmlns:a16="http://schemas.microsoft.com/office/drawing/2014/main" id="{6BF00B81-EF91-DE44-B403-F49AF00005A4}"/>
              </a:ext>
            </a:extLst>
          </p:cNvPr>
          <p:cNvSpPr/>
          <p:nvPr userDrawn="1"/>
        </p:nvSpPr>
        <p:spPr>
          <a:xfrm>
            <a:off x="6087074" y="3547242"/>
            <a:ext cx="6104926" cy="3310759"/>
          </a:xfrm>
          <a:prstGeom prst="rect">
            <a:avLst/>
          </a:prstGeom>
          <a:solidFill>
            <a:srgbClr val="F8F3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GT Walsheim Pro" panose="00000500000000000000" pitchFamily="50" charset="0"/>
            </a:endParaRPr>
          </a:p>
        </p:txBody>
      </p:sp>
      <p:sp>
        <p:nvSpPr>
          <p:cNvPr id="2" name="Date Placeholder 1"/>
          <p:cNvSpPr>
            <a:spLocks noGrp="1"/>
          </p:cNvSpPr>
          <p:nvPr>
            <p:ph type="dt" sz="half" idx="10"/>
          </p:nvPr>
        </p:nvSpPr>
        <p:spPr>
          <a:xfrm>
            <a:off x="838200" y="6356353"/>
            <a:ext cx="2743200" cy="365125"/>
          </a:xfrm>
          <a:prstGeom prst="rect">
            <a:avLst/>
          </a:prstGeom>
        </p:spPr>
        <p:txBody>
          <a:bodyPr/>
          <a:lstStyle>
            <a:lvl1pPr>
              <a:defRPr>
                <a:latin typeface="GT Walsheim Pro" panose="00000500000000000000" pitchFamily="50" charset="0"/>
              </a:defRPr>
            </a:lvl1pPr>
          </a:lstStyle>
          <a:p>
            <a:fld id="{26096090-DD98-014C-84AD-41169F9F89DB}" type="datetime1">
              <a:rPr lang="en-US" smtClean="0"/>
              <a:pPr/>
              <a:t>6/12/2024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lvl1pPr>
              <a:defRPr>
                <a:latin typeface="GT Walsheim Pro" panose="00000500000000000000" pitchFamily="50" charset="0"/>
              </a:defRPr>
            </a:lvl1pPr>
          </a:lstStyle>
          <a:p>
            <a:endParaRPr lang="en-US"/>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6" name="Picture 5">
            <a:extLst>
              <a:ext uri="{FF2B5EF4-FFF2-40B4-BE49-F238E27FC236}">
                <a16:creationId xmlns:a16="http://schemas.microsoft.com/office/drawing/2014/main" id="{7CEAE3F0-C229-7F44-9C5B-946EF9F4557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6087076" y="0"/>
            <a:ext cx="6104925" cy="3547242"/>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7747048" y="4088434"/>
            <a:ext cx="2645134" cy="457198"/>
          </a:xfrm>
          <a:prstGeom prst="rect">
            <a:avLst/>
          </a:prstGeom>
        </p:spPr>
        <p:txBody>
          <a:bodyPr anchor="ctr">
            <a:noAutofit/>
          </a:bodyPr>
          <a:lstStyle>
            <a:lvl1pPr marL="0" indent="0">
              <a:buNone/>
              <a:defRPr sz="2400" b="1">
                <a:solidFill>
                  <a:srgbClr val="AB4016"/>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7747048" y="4738365"/>
            <a:ext cx="2645134" cy="1150938"/>
          </a:xfrm>
          <a:prstGeom prst="rect">
            <a:avLst/>
          </a:prstGeom>
        </p:spPr>
        <p:txBody>
          <a:bodyPr>
            <a:noAutofit/>
          </a:bodyPr>
          <a:lstStyle>
            <a:lvl1pPr marL="0" indent="0">
              <a:lnSpc>
                <a:spcPct val="150000"/>
              </a:lnSpc>
              <a:spcBef>
                <a:spcPts val="0"/>
              </a:spcBef>
              <a:buNone/>
              <a:defRPr sz="800">
                <a:solidFill>
                  <a:srgbClr val="AB4016"/>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Nunc </a:t>
            </a:r>
            <a:r>
              <a:rPr lang="en-US" err="1"/>
              <a:t>tincidunt</a:t>
            </a:r>
            <a:r>
              <a:rPr lang="en-US"/>
              <a:t> ex et </a:t>
            </a:r>
            <a:r>
              <a:rPr lang="en-US" err="1"/>
              <a:t>nunc</a:t>
            </a:r>
            <a:r>
              <a:rPr lang="en-US"/>
              <a:t> </a:t>
            </a:r>
            <a:r>
              <a:rPr lang="en-US" err="1"/>
              <a:t>viverra</a:t>
            </a:r>
            <a:r>
              <a:rPr lang="en-US"/>
              <a:t> </a:t>
            </a:r>
            <a:r>
              <a:rPr lang="en-US" err="1"/>
              <a:t>elit</a:t>
            </a:r>
            <a:r>
              <a:rPr lang="en-US"/>
              <a:t> </a:t>
            </a:r>
            <a:r>
              <a:rPr lang="en-US" err="1"/>
              <a:t>vulputate</a:t>
            </a:r>
            <a:r>
              <a:rPr lang="en-US"/>
              <a:t>.</a:t>
            </a:r>
          </a:p>
        </p:txBody>
      </p:sp>
      <p:sp>
        <p:nvSpPr>
          <p:cNvPr id="15" name="Text Placeholder 9">
            <a:extLst>
              <a:ext uri="{FF2B5EF4-FFF2-40B4-BE49-F238E27FC236}">
                <a16:creationId xmlns:a16="http://schemas.microsoft.com/office/drawing/2014/main" id="{3FD90E41-878F-5C46-9115-2598898897FC}"/>
              </a:ext>
            </a:extLst>
          </p:cNvPr>
          <p:cNvSpPr>
            <a:spLocks noGrp="1"/>
          </p:cNvSpPr>
          <p:nvPr>
            <p:ph type="body" sz="quarter" idx="18" hasCustomPrompt="1"/>
          </p:nvPr>
        </p:nvSpPr>
        <p:spPr>
          <a:xfrm>
            <a:off x="1642123" y="4088434"/>
            <a:ext cx="2645134" cy="457198"/>
          </a:xfrm>
          <a:prstGeom prst="rect">
            <a:avLst/>
          </a:prstGeom>
        </p:spPr>
        <p:txBody>
          <a:bodyPr anchor="ctr">
            <a:noAutofit/>
          </a:bodyPr>
          <a:lstStyle>
            <a:lvl1pPr marL="0" indent="0">
              <a:buNone/>
              <a:defRPr sz="2400" b="1">
                <a:solidFill>
                  <a:srgbClr val="7E755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7" name="Text Placeholder 15">
            <a:extLst>
              <a:ext uri="{FF2B5EF4-FFF2-40B4-BE49-F238E27FC236}">
                <a16:creationId xmlns:a16="http://schemas.microsoft.com/office/drawing/2014/main" id="{B5E07422-C9FA-8D40-A3FC-82D96E4A187B}"/>
              </a:ext>
            </a:extLst>
          </p:cNvPr>
          <p:cNvSpPr>
            <a:spLocks noGrp="1"/>
          </p:cNvSpPr>
          <p:nvPr>
            <p:ph type="body" sz="quarter" idx="19" hasCustomPrompt="1"/>
          </p:nvPr>
        </p:nvSpPr>
        <p:spPr>
          <a:xfrm>
            <a:off x="1642123" y="4738365"/>
            <a:ext cx="2645134" cy="1150938"/>
          </a:xfrm>
          <a:prstGeom prst="rect">
            <a:avLst/>
          </a:prstGeom>
        </p:spPr>
        <p:txBody>
          <a:bodyPr>
            <a:noAutofit/>
          </a:bodyPr>
          <a:lstStyle>
            <a:lvl1pPr marL="0" indent="0">
              <a:lnSpc>
                <a:spcPct val="150000"/>
              </a:lnSpc>
              <a:spcBef>
                <a:spcPts val="0"/>
              </a:spcBef>
              <a:buNone/>
              <a:defRPr sz="800">
                <a:solidFill>
                  <a:srgbClr val="764646"/>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Nunc </a:t>
            </a:r>
            <a:r>
              <a:rPr lang="en-US" err="1"/>
              <a:t>tincidunt</a:t>
            </a:r>
            <a:r>
              <a:rPr lang="en-US"/>
              <a:t> ex et </a:t>
            </a:r>
            <a:r>
              <a:rPr lang="en-US" err="1"/>
              <a:t>nunc</a:t>
            </a:r>
            <a:r>
              <a:rPr lang="en-US"/>
              <a:t> </a:t>
            </a:r>
            <a:r>
              <a:rPr lang="en-US" err="1"/>
              <a:t>viverra</a:t>
            </a:r>
            <a:r>
              <a:rPr lang="en-US"/>
              <a:t> </a:t>
            </a:r>
            <a:r>
              <a:rPr lang="en-US" err="1"/>
              <a:t>elit</a:t>
            </a:r>
            <a:r>
              <a:rPr lang="en-US"/>
              <a:t> </a:t>
            </a:r>
            <a:r>
              <a:rPr lang="en-US" err="1"/>
              <a:t>vulputate</a:t>
            </a:r>
            <a:r>
              <a:rPr lang="en-US"/>
              <a:t>.</a:t>
            </a:r>
          </a:p>
        </p:txBody>
      </p:sp>
    </p:spTree>
    <p:extLst>
      <p:ext uri="{BB962C8B-B14F-4D97-AF65-F5344CB8AC3E}">
        <p14:creationId xmlns:p14="http://schemas.microsoft.com/office/powerpoint/2010/main" val="2628612184"/>
      </p:ext>
    </p:extLst>
  </p:cSld>
  <p:clrMapOvr>
    <a:masterClrMapping/>
  </p:clrMapOvr>
</p:sldLayout>
</file>

<file path=ppt/slideLayouts/slideLayout277.xml><?xml version="1.0" encoding="utf-8"?>
<p:sldLayout xmlns:a="http://schemas.openxmlformats.org/drawingml/2006/main" xmlns:r="http://schemas.openxmlformats.org/officeDocument/2006/relationships" xmlns:p="http://schemas.openxmlformats.org/presentationml/2006/main" preserve="1" userDrawn="1">
  <p:cSld name="145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9"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2" y="3249273"/>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4"/>
            <a:ext cx="1321144" cy="315913"/>
          </a:xfrm>
          <a:prstGeom prst="rect">
            <a:avLst/>
          </a:prstGeom>
        </p:spPr>
        <p:txBody>
          <a:bodyPr anchor="ctr">
            <a:normAutofit/>
          </a:bodyPr>
          <a:lstStyle>
            <a:lvl1pPr marL="0" indent="0">
              <a:buNone/>
              <a:defRPr sz="800">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chemeClr val="bg1"/>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chemeClr val="bg1"/>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3" y="3941690"/>
            <a:ext cx="2531737" cy="1010261"/>
          </a:xfrm>
          <a:prstGeom prst="rect">
            <a:avLst/>
          </a:prstGeom>
        </p:spPr>
        <p:txBody>
          <a:bodyPr>
            <a:noAutofit/>
          </a:bodyPr>
          <a:lstStyle>
            <a:lvl1pPr marL="0" indent="0">
              <a:lnSpc>
                <a:spcPct val="150000"/>
              </a:lnSpc>
              <a:spcBef>
                <a:spcPts val="0"/>
              </a:spcBef>
              <a:buNone/>
              <a:defRPr sz="800">
                <a:solidFill>
                  <a:schemeClr val="bg1"/>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Tree>
    <p:extLst>
      <p:ext uri="{BB962C8B-B14F-4D97-AF65-F5344CB8AC3E}">
        <p14:creationId xmlns:p14="http://schemas.microsoft.com/office/powerpoint/2010/main" val="360790291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78.xml><?xml version="1.0" encoding="utf-8"?>
<p:sldLayout xmlns:a="http://schemas.openxmlformats.org/drawingml/2006/main" xmlns:r="http://schemas.openxmlformats.org/officeDocument/2006/relationships" xmlns:p="http://schemas.openxmlformats.org/presentationml/2006/main" preserve="1" userDrawn="1">
  <p:cSld name="146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12192000" cy="6858000"/>
          </a:xfrm>
          <a:prstGeom prst="rect">
            <a:avLst/>
          </a:prstGeom>
          <a:solidFill>
            <a:srgbClr val="3952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9"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2" y="3249273"/>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4"/>
            <a:ext cx="1321144" cy="315913"/>
          </a:xfrm>
          <a:prstGeom prst="rect">
            <a:avLst/>
          </a:prstGeom>
        </p:spPr>
        <p:txBody>
          <a:bodyPr anchor="ctr">
            <a:normAutofit/>
          </a:bodyPr>
          <a:lstStyle>
            <a:lvl1pPr marL="0" indent="0">
              <a:buNone/>
              <a:defRPr sz="800">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chemeClr val="bg1"/>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chemeClr val="bg1"/>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3" y="3941690"/>
            <a:ext cx="2531737" cy="1010261"/>
          </a:xfrm>
          <a:prstGeom prst="rect">
            <a:avLst/>
          </a:prstGeom>
        </p:spPr>
        <p:txBody>
          <a:bodyPr>
            <a:noAutofit/>
          </a:bodyPr>
          <a:lstStyle>
            <a:lvl1pPr marL="0" indent="0">
              <a:lnSpc>
                <a:spcPct val="150000"/>
              </a:lnSpc>
              <a:spcBef>
                <a:spcPts val="0"/>
              </a:spcBef>
              <a:buNone/>
              <a:defRPr sz="800">
                <a:solidFill>
                  <a:schemeClr val="bg1"/>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Tree>
    <p:extLst>
      <p:ext uri="{BB962C8B-B14F-4D97-AF65-F5344CB8AC3E}">
        <p14:creationId xmlns:p14="http://schemas.microsoft.com/office/powerpoint/2010/main" val="337677810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79.xml><?xml version="1.0" encoding="utf-8"?>
<p:sldLayout xmlns:a="http://schemas.openxmlformats.org/drawingml/2006/main" xmlns:r="http://schemas.openxmlformats.org/officeDocument/2006/relationships" xmlns:p="http://schemas.openxmlformats.org/presentationml/2006/main" preserve="1" userDrawn="1">
  <p:cSld name="147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35F46ECD-A38A-9847-9AEF-89BD8642291A}"/>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9"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2" y="3249273"/>
            <a:ext cx="1648639" cy="376796"/>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rgbClr val="2C2C2C"/>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rgbClr val="2C2C2C"/>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3" y="3941690"/>
            <a:ext cx="2531737" cy="1010261"/>
          </a:xfrm>
          <a:prstGeom prst="rect">
            <a:avLst/>
          </a:prstGeom>
        </p:spPr>
        <p:txBody>
          <a:bodyPr>
            <a:noAutofit/>
          </a:bodyPr>
          <a:lstStyle>
            <a:lvl1pPr marL="0" indent="0">
              <a:lnSpc>
                <a:spcPct val="150000"/>
              </a:lnSpc>
              <a:spcBef>
                <a:spcPts val="0"/>
              </a:spcBef>
              <a:buNone/>
              <a:defRPr sz="800">
                <a:solidFill>
                  <a:srgbClr val="2C2C2C"/>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4" name="Picture 13">
            <a:extLst>
              <a:ext uri="{FF2B5EF4-FFF2-40B4-BE49-F238E27FC236}">
                <a16:creationId xmlns:a16="http://schemas.microsoft.com/office/drawing/2014/main" id="{2F26FF7A-A8FF-7A4B-97C2-952F7538440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pic>
        <p:nvPicPr>
          <p:cNvPr id="15" name="Picture 14">
            <a:extLst>
              <a:ext uri="{FF2B5EF4-FFF2-40B4-BE49-F238E27FC236}">
                <a16:creationId xmlns:a16="http://schemas.microsoft.com/office/drawing/2014/main" id="{5614F27D-03B8-7847-8345-E21890BD5477}"/>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318970671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6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102174014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80.xml><?xml version="1.0" encoding="utf-8"?>
<p:sldLayout xmlns:a="http://schemas.openxmlformats.org/drawingml/2006/main" xmlns:r="http://schemas.openxmlformats.org/officeDocument/2006/relationships" xmlns:p="http://schemas.openxmlformats.org/presentationml/2006/main" preserve="1" userDrawn="1">
  <p:cSld name="148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0AC4BBBC-49B1-3249-B58D-BFB5D426C5AE}"/>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9" b="1">
                <a:solidFill>
                  <a:srgbClr val="874549"/>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2" y="3249273"/>
            <a:ext cx="1648639" cy="376796"/>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rgbClr val="874549"/>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rgbClr val="874549"/>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3" y="3941690"/>
            <a:ext cx="2531737" cy="1010261"/>
          </a:xfrm>
          <a:prstGeom prst="rect">
            <a:avLst/>
          </a:prstGeom>
        </p:spPr>
        <p:txBody>
          <a:bodyPr>
            <a:noAutofit/>
          </a:bodyPr>
          <a:lstStyle>
            <a:lvl1pPr marL="0" indent="0">
              <a:lnSpc>
                <a:spcPct val="150000"/>
              </a:lnSpc>
              <a:spcBef>
                <a:spcPts val="0"/>
              </a:spcBef>
              <a:buNone/>
              <a:defRPr sz="800">
                <a:solidFill>
                  <a:srgbClr val="874549"/>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5" name="Picture 14">
            <a:extLst>
              <a:ext uri="{FF2B5EF4-FFF2-40B4-BE49-F238E27FC236}">
                <a16:creationId xmlns:a16="http://schemas.microsoft.com/office/drawing/2014/main" id="{3A9FB7A6-AEA6-CF49-86D7-A2C9DE4AAA8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351019499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81.xml><?xml version="1.0" encoding="utf-8"?>
<p:sldLayout xmlns:a="http://schemas.openxmlformats.org/drawingml/2006/main" xmlns:r="http://schemas.openxmlformats.org/officeDocument/2006/relationships" xmlns:p="http://schemas.openxmlformats.org/presentationml/2006/main" preserve="1" userDrawn="1">
  <p:cSld name="149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8DECD05-700C-5B48-8BE3-2BEEDFDEAE1D}"/>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9" b="1">
                <a:solidFill>
                  <a:srgbClr val="B0785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2" y="3249273"/>
            <a:ext cx="1648639" cy="376796"/>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rgbClr val="B07851"/>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rgbClr val="B07851"/>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3" y="3941690"/>
            <a:ext cx="2531737" cy="1010261"/>
          </a:xfrm>
          <a:prstGeom prst="rect">
            <a:avLst/>
          </a:prstGeom>
        </p:spPr>
        <p:txBody>
          <a:bodyPr>
            <a:noAutofit/>
          </a:bodyPr>
          <a:lstStyle>
            <a:lvl1pPr marL="0" indent="0">
              <a:lnSpc>
                <a:spcPct val="150000"/>
              </a:lnSpc>
              <a:spcBef>
                <a:spcPts val="0"/>
              </a:spcBef>
              <a:buNone/>
              <a:defRPr sz="800">
                <a:solidFill>
                  <a:srgbClr val="B07851"/>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5" name="Picture 14">
            <a:extLst>
              <a:ext uri="{FF2B5EF4-FFF2-40B4-BE49-F238E27FC236}">
                <a16:creationId xmlns:a16="http://schemas.microsoft.com/office/drawing/2014/main" id="{CE22E3E3-45D4-A74F-AD4D-181348458DD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385521394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82.xml><?xml version="1.0" encoding="utf-8"?>
<p:sldLayout xmlns:a="http://schemas.openxmlformats.org/drawingml/2006/main" xmlns:r="http://schemas.openxmlformats.org/officeDocument/2006/relationships" xmlns:p="http://schemas.openxmlformats.org/presentationml/2006/main" preserve="1" userDrawn="1">
  <p:cSld name="150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1C63AF6C-8443-AE43-9666-1AF88B9764EE}"/>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9" b="1">
                <a:solidFill>
                  <a:srgbClr val="73783F"/>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2" y="3249273"/>
            <a:ext cx="1648639" cy="376796"/>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rgbClr val="73783F"/>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rgbClr val="73783F"/>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3" y="3941690"/>
            <a:ext cx="2531737" cy="1010261"/>
          </a:xfrm>
          <a:prstGeom prst="rect">
            <a:avLst/>
          </a:prstGeom>
        </p:spPr>
        <p:txBody>
          <a:bodyPr>
            <a:noAutofit/>
          </a:bodyPr>
          <a:lstStyle>
            <a:lvl1pPr marL="0" indent="0">
              <a:lnSpc>
                <a:spcPct val="150000"/>
              </a:lnSpc>
              <a:spcBef>
                <a:spcPts val="0"/>
              </a:spcBef>
              <a:buNone/>
              <a:defRPr sz="800">
                <a:solidFill>
                  <a:srgbClr val="73783F"/>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5" name="Picture 14">
            <a:extLst>
              <a:ext uri="{FF2B5EF4-FFF2-40B4-BE49-F238E27FC236}">
                <a16:creationId xmlns:a16="http://schemas.microsoft.com/office/drawing/2014/main" id="{2FD347EA-389A-2D4E-84ED-B832F5DB7D7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332697216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83.xml><?xml version="1.0" encoding="utf-8"?>
<p:sldLayout xmlns:a="http://schemas.openxmlformats.org/drawingml/2006/main" xmlns:r="http://schemas.openxmlformats.org/officeDocument/2006/relationships" xmlns:p="http://schemas.openxmlformats.org/presentationml/2006/main" preserve="1" userDrawn="1">
  <p:cSld name="151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E6E63128-6122-1C4F-8FD7-6D6FC2ED9072}"/>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9" b="1">
                <a:solidFill>
                  <a:srgbClr val="3D717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2" y="3249273"/>
            <a:ext cx="1648639" cy="376796"/>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rgbClr val="3D7177"/>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rgbClr val="3D7177"/>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3" y="3941690"/>
            <a:ext cx="2531737" cy="1010261"/>
          </a:xfrm>
          <a:prstGeom prst="rect">
            <a:avLst/>
          </a:prstGeom>
        </p:spPr>
        <p:txBody>
          <a:bodyPr>
            <a:noAutofit/>
          </a:bodyPr>
          <a:lstStyle>
            <a:lvl1pPr marL="0" indent="0">
              <a:lnSpc>
                <a:spcPct val="150000"/>
              </a:lnSpc>
              <a:spcBef>
                <a:spcPts val="0"/>
              </a:spcBef>
              <a:buNone/>
              <a:defRPr sz="800">
                <a:solidFill>
                  <a:srgbClr val="3D7177"/>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5" name="Picture 14">
            <a:extLst>
              <a:ext uri="{FF2B5EF4-FFF2-40B4-BE49-F238E27FC236}">
                <a16:creationId xmlns:a16="http://schemas.microsoft.com/office/drawing/2014/main" id="{C3F8DF1B-C226-5B45-A3E8-8CE1B0416A5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270400450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84.xml><?xml version="1.0" encoding="utf-8"?>
<p:sldLayout xmlns:a="http://schemas.openxmlformats.org/drawingml/2006/main" xmlns:r="http://schemas.openxmlformats.org/officeDocument/2006/relationships" xmlns:p="http://schemas.openxmlformats.org/presentationml/2006/main" preserve="1" userDrawn="1">
  <p:cSld name="152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6ADE4295-2A5F-0747-9F2B-247BDF4E74E6}"/>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9" b="1">
                <a:solidFill>
                  <a:srgbClr val="65655D"/>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2" y="3249273"/>
            <a:ext cx="1648639" cy="376796"/>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rgbClr val="65655D"/>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rgbClr val="65655D"/>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3" y="3941690"/>
            <a:ext cx="2531737" cy="1010261"/>
          </a:xfrm>
          <a:prstGeom prst="rect">
            <a:avLst/>
          </a:prstGeom>
        </p:spPr>
        <p:txBody>
          <a:bodyPr>
            <a:noAutofit/>
          </a:bodyPr>
          <a:lstStyle>
            <a:lvl1pPr marL="0" indent="0">
              <a:lnSpc>
                <a:spcPct val="150000"/>
              </a:lnSpc>
              <a:spcBef>
                <a:spcPts val="0"/>
              </a:spcBef>
              <a:buNone/>
              <a:defRPr sz="800">
                <a:solidFill>
                  <a:srgbClr val="65655D"/>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5" name="Picture 14">
            <a:extLst>
              <a:ext uri="{FF2B5EF4-FFF2-40B4-BE49-F238E27FC236}">
                <a16:creationId xmlns:a16="http://schemas.microsoft.com/office/drawing/2014/main" id="{26D48ED4-7BE4-234F-AC27-B50D3A10FF1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43356702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85.xml><?xml version="1.0" encoding="utf-8"?>
<p:sldLayout xmlns:a="http://schemas.openxmlformats.org/drawingml/2006/main" xmlns:r="http://schemas.openxmlformats.org/officeDocument/2006/relationships" xmlns:p="http://schemas.openxmlformats.org/presentationml/2006/main" preserve="1" userDrawn="1">
  <p:cSld name="153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6ADE4295-2A5F-0747-9F2B-247BDF4E74E6}"/>
              </a:ext>
            </a:extLst>
          </p:cNvPr>
          <p:cNvSpPr/>
          <p:nvPr userDrawn="1"/>
        </p:nvSpPr>
        <p:spPr>
          <a:xfrm>
            <a:off x="0" y="0"/>
            <a:ext cx="12192000" cy="6858000"/>
          </a:xfrm>
          <a:prstGeom prst="rect">
            <a:avLst/>
          </a:prstGeom>
          <a:solidFill>
            <a:srgbClr val="F1F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9"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2" y="3249273"/>
            <a:ext cx="1648639" cy="376796"/>
          </a:xfrm>
          <a:prstGeom prst="rect">
            <a:avLst/>
          </a:prstGeom>
        </p:spPr>
        <p:txBody>
          <a:bodyPr anchor="ctr">
            <a:noAutofit/>
          </a:bodyPr>
          <a:lstStyle>
            <a:lvl1pPr marL="0" indent="0">
              <a:buNone/>
              <a:defRPr sz="2400"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rgbClr val="38539A"/>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rgbClr val="38539A"/>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3" y="3941690"/>
            <a:ext cx="2531737" cy="1010261"/>
          </a:xfrm>
          <a:prstGeom prst="rect">
            <a:avLst/>
          </a:prstGeom>
        </p:spPr>
        <p:txBody>
          <a:bodyPr>
            <a:noAutofit/>
          </a:bodyPr>
          <a:lstStyle>
            <a:lvl1pPr marL="0" indent="0">
              <a:lnSpc>
                <a:spcPct val="150000"/>
              </a:lnSpc>
              <a:spcBef>
                <a:spcPts val="0"/>
              </a:spcBef>
              <a:buNone/>
              <a:defRPr sz="800">
                <a:solidFill>
                  <a:srgbClr val="38539A"/>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5" name="Picture 14">
            <a:extLst>
              <a:ext uri="{FF2B5EF4-FFF2-40B4-BE49-F238E27FC236}">
                <a16:creationId xmlns:a16="http://schemas.microsoft.com/office/drawing/2014/main" id="{3A30BE3D-6485-F743-8DB7-68F3D589997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302368830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86.xml><?xml version="1.0" encoding="utf-8"?>
<p:sldLayout xmlns:a="http://schemas.openxmlformats.org/drawingml/2006/main" xmlns:r="http://schemas.openxmlformats.org/officeDocument/2006/relationships" xmlns:p="http://schemas.openxmlformats.org/presentationml/2006/main" userDrawn="1">
  <p:cSld name="Comparison Slide 2">
    <p:spTree>
      <p:nvGrpSpPr>
        <p:cNvPr id="1" name=""/>
        <p:cNvGrpSpPr/>
        <p:nvPr/>
      </p:nvGrpSpPr>
      <p:grpSpPr>
        <a:xfrm>
          <a:off x="0" y="0"/>
          <a:ext cx="0" cy="0"/>
          <a:chOff x="0" y="0"/>
          <a:chExt cx="0" cy="0"/>
        </a:xfrm>
      </p:grpSpPr>
      <p:sp>
        <p:nvSpPr>
          <p:cNvPr id="9" name="TextBox 5"/>
          <p:cNvSpPr txBox="1"/>
          <p:nvPr userDrawn="1"/>
        </p:nvSpPr>
        <p:spPr>
          <a:xfrm>
            <a:off x="508000" y="415542"/>
            <a:ext cx="355600" cy="92459"/>
          </a:xfrm>
          <a:prstGeom prst="rect">
            <a:avLst/>
          </a:prstGeom>
          <a:noFill/>
          <a:ln>
            <a:noFill/>
          </a:ln>
        </p:spPr>
        <p:txBody>
          <a:bodyPr wrap="square" lIns="0" tIns="0" rIns="0" bIns="0" anchor="ctr"/>
          <a:lstStyle/>
          <a:p>
            <a:pPr indent="4762">
              <a:defRPr lang="en-US"/>
            </a:pPr>
            <a:fld id="{334E3A02-288B-2143-918D-CB5F76584D66}" type="slidenum">
              <a:rPr lang="uk-UA" sz="750" b="1" smtClean="0">
                <a:solidFill>
                  <a:srgbClr val="FFFFFF"/>
                </a:solidFill>
                <a:latin typeface="Arial-BoldMT" charset="77"/>
                <a:ea typeface="Arial-BoldMT" charset="77"/>
                <a:cs typeface="Arial-BoldMT" charset="77"/>
              </a:rPr>
              <a:pPr indent="4762">
                <a:defRPr lang="en-US"/>
              </a:pPr>
              <a:t>‹#›</a:t>
            </a:fld>
            <a:endParaRPr sz="750" b="1">
              <a:solidFill>
                <a:srgbClr val="FFFFFF"/>
              </a:solidFill>
              <a:latin typeface="Arial-BoldMT" charset="77"/>
              <a:ea typeface="Arial-BoldMT" charset="77"/>
              <a:cs typeface="Arial-BoldMT" charset="77"/>
            </a:endParaRPr>
          </a:p>
        </p:txBody>
      </p:sp>
      <p:sp>
        <p:nvSpPr>
          <p:cNvPr id="3" name="Slide Number Placeholder 5">
            <a:extLst>
              <a:ext uri="{FF2B5EF4-FFF2-40B4-BE49-F238E27FC236}">
                <a16:creationId xmlns:a16="http://schemas.microsoft.com/office/drawing/2014/main" id="{3A2CA53D-9606-4ED8-BA14-DF85B6B8BE2B}"/>
              </a:ext>
            </a:extLst>
          </p:cNvPr>
          <p:cNvSpPr>
            <a:spLocks noGrp="1"/>
          </p:cNvSpPr>
          <p:nvPr>
            <p:ph type="sldNum" sz="quarter" idx="4"/>
          </p:nvPr>
        </p:nvSpPr>
        <p:spPr>
          <a:xfrm>
            <a:off x="9286998" y="6356352"/>
            <a:ext cx="2743200" cy="365125"/>
          </a:xfrm>
          <a:prstGeom prst="rect">
            <a:avLst/>
          </a:prstGeom>
        </p:spPr>
        <p:txBody>
          <a:bodyPr vert="horz" lIns="91440" tIns="45720" rIns="91440" bIns="45720" rtlCol="0" anchor="ctr"/>
          <a:lstStyle>
            <a:lvl1pPr algn="r">
              <a:defRPr sz="900" b="1" i="0">
                <a:solidFill>
                  <a:srgbClr val="002F5F"/>
                </a:solidFill>
                <a:latin typeface="ITC Franklin Gothic Std Bk Cd" charset="0"/>
                <a:ea typeface="ITC Franklin Gothic Std Bk Cd" charset="0"/>
                <a:cs typeface="ITC Franklin Gothic Std Bk Cd" charset="0"/>
              </a:defRPr>
            </a:lvl1pPr>
          </a:lstStyle>
          <a:p>
            <a:fld id="{E676C68B-3C2C-4CFA-BAC2-B16DD3DCD15E}" type="slidenum">
              <a:rPr lang="en-US" smtClean="0"/>
              <a:pPr/>
              <a:t>‹#›</a:t>
            </a:fld>
            <a:endParaRPr lang="en-US"/>
          </a:p>
        </p:txBody>
      </p:sp>
    </p:spTree>
    <p:extLst>
      <p:ext uri="{BB962C8B-B14F-4D97-AF65-F5344CB8AC3E}">
        <p14:creationId xmlns:p14="http://schemas.microsoft.com/office/powerpoint/2010/main" val="236794482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7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283025842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ytuł i tekst">
  <p:cSld name="Tytuł i tekst">
    <p:spTree>
      <p:nvGrpSpPr>
        <p:cNvPr id="1" name="Shape 18"/>
        <p:cNvGrpSpPr/>
        <p:nvPr/>
      </p:nvGrpSpPr>
      <p:grpSpPr>
        <a:xfrm>
          <a:off x="0" y="0"/>
          <a:ext cx="0" cy="0"/>
          <a:chOff x="0" y="0"/>
          <a:chExt cx="0" cy="0"/>
        </a:xfrm>
      </p:grpSpPr>
      <p:pic>
        <p:nvPicPr>
          <p:cNvPr id="19" name="Google Shape;19;p61"/>
          <p:cNvPicPr preferRelativeResize="0"/>
          <p:nvPr/>
        </p:nvPicPr>
        <p:blipFill rotWithShape="1">
          <a:blip r:embed="rId2">
            <a:alphaModFix/>
          </a:blip>
          <a:srcRect/>
          <a:stretch/>
        </p:blipFill>
        <p:spPr>
          <a:xfrm>
            <a:off x="0" y="1674"/>
            <a:ext cx="12192000" cy="6854653"/>
          </a:xfrm>
          <a:prstGeom prst="rect">
            <a:avLst/>
          </a:prstGeom>
          <a:noFill/>
          <a:ln>
            <a:noFill/>
          </a:ln>
        </p:spPr>
      </p:pic>
    </p:spTree>
    <p:extLst>
      <p:ext uri="{BB962C8B-B14F-4D97-AF65-F5344CB8AC3E}">
        <p14:creationId xmlns:p14="http://schemas.microsoft.com/office/powerpoint/2010/main" val="31372276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8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8F9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299132693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Picture Placeholder 8">
            <a:extLst>
              <a:ext uri="{FF2B5EF4-FFF2-40B4-BE49-F238E27FC236}">
                <a16:creationId xmlns:a16="http://schemas.microsoft.com/office/drawing/2014/main" id="{FCA46BFE-8C38-B94F-8573-5C8726ECCA53}"/>
              </a:ext>
            </a:extLst>
          </p:cNvPr>
          <p:cNvSpPr>
            <a:spLocks noGrp="1"/>
          </p:cNvSpPr>
          <p:nvPr>
            <p:ph type="pic" sz="quarter" idx="15"/>
          </p:nvPr>
        </p:nvSpPr>
        <p:spPr>
          <a:xfrm>
            <a:off x="6096000" y="0"/>
            <a:ext cx="3063086"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8" name="Picture Placeholder 8">
            <a:extLst>
              <a:ext uri="{FF2B5EF4-FFF2-40B4-BE49-F238E27FC236}">
                <a16:creationId xmlns:a16="http://schemas.microsoft.com/office/drawing/2014/main" id="{571A14D9-A7B3-A747-810D-C50C6DA9368A}"/>
              </a:ext>
            </a:extLst>
          </p:cNvPr>
          <p:cNvSpPr>
            <a:spLocks noGrp="1"/>
          </p:cNvSpPr>
          <p:nvPr>
            <p:ph type="pic" sz="quarter" idx="16"/>
          </p:nvPr>
        </p:nvSpPr>
        <p:spPr>
          <a:xfrm>
            <a:off x="9152161" y="0"/>
            <a:ext cx="3039841"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9" name="Picture Placeholder 8">
            <a:extLst>
              <a:ext uri="{FF2B5EF4-FFF2-40B4-BE49-F238E27FC236}">
                <a16:creationId xmlns:a16="http://schemas.microsoft.com/office/drawing/2014/main" id="{729FE759-71A0-7748-B912-349784779A2F}"/>
              </a:ext>
            </a:extLst>
          </p:cNvPr>
          <p:cNvSpPr>
            <a:spLocks noGrp="1"/>
          </p:cNvSpPr>
          <p:nvPr>
            <p:ph type="pic" sz="quarter" idx="17"/>
          </p:nvPr>
        </p:nvSpPr>
        <p:spPr>
          <a:xfrm>
            <a:off x="6088525" y="2312166"/>
            <a:ext cx="3067494"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0" name="Picture Placeholder 8">
            <a:extLst>
              <a:ext uri="{FF2B5EF4-FFF2-40B4-BE49-F238E27FC236}">
                <a16:creationId xmlns:a16="http://schemas.microsoft.com/office/drawing/2014/main" id="{F2F151A1-C9AE-9E46-9F01-D1088996F5EF}"/>
              </a:ext>
            </a:extLst>
          </p:cNvPr>
          <p:cNvSpPr>
            <a:spLocks noGrp="1"/>
          </p:cNvSpPr>
          <p:nvPr>
            <p:ph type="pic" sz="quarter" idx="18"/>
          </p:nvPr>
        </p:nvSpPr>
        <p:spPr>
          <a:xfrm>
            <a:off x="9152161" y="2312166"/>
            <a:ext cx="3039841"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1" name="Picture Placeholder 8">
            <a:extLst>
              <a:ext uri="{FF2B5EF4-FFF2-40B4-BE49-F238E27FC236}">
                <a16:creationId xmlns:a16="http://schemas.microsoft.com/office/drawing/2014/main" id="{4B58F3A6-C922-3B48-822A-F5A65D71ADB2}"/>
              </a:ext>
            </a:extLst>
          </p:cNvPr>
          <p:cNvSpPr>
            <a:spLocks noGrp="1"/>
          </p:cNvSpPr>
          <p:nvPr>
            <p:ph type="pic" sz="quarter" idx="19"/>
          </p:nvPr>
        </p:nvSpPr>
        <p:spPr>
          <a:xfrm>
            <a:off x="6083185" y="4582402"/>
            <a:ext cx="3068973"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2" name="Picture Placeholder 8">
            <a:extLst>
              <a:ext uri="{FF2B5EF4-FFF2-40B4-BE49-F238E27FC236}">
                <a16:creationId xmlns:a16="http://schemas.microsoft.com/office/drawing/2014/main" id="{C221C4CB-E98E-FA49-B1D6-EC7870B62A1B}"/>
              </a:ext>
            </a:extLst>
          </p:cNvPr>
          <p:cNvSpPr>
            <a:spLocks noGrp="1"/>
          </p:cNvSpPr>
          <p:nvPr>
            <p:ph type="pic" sz="quarter" idx="20"/>
          </p:nvPr>
        </p:nvSpPr>
        <p:spPr>
          <a:xfrm>
            <a:off x="9152160" y="4582402"/>
            <a:ext cx="3047316"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4" name="Picture Placeholder 8">
            <a:extLst>
              <a:ext uri="{FF2B5EF4-FFF2-40B4-BE49-F238E27FC236}">
                <a16:creationId xmlns:a16="http://schemas.microsoft.com/office/drawing/2014/main" id="{076F3928-65EE-4349-9772-E14FC4EF3233}"/>
              </a:ext>
            </a:extLst>
          </p:cNvPr>
          <p:cNvSpPr>
            <a:spLocks noGrp="1"/>
          </p:cNvSpPr>
          <p:nvPr>
            <p:ph type="pic" sz="quarter" idx="21"/>
          </p:nvPr>
        </p:nvSpPr>
        <p:spPr>
          <a:xfrm>
            <a:off x="-12703" y="0"/>
            <a:ext cx="3086904"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5" name="Picture Placeholder 8">
            <a:extLst>
              <a:ext uri="{FF2B5EF4-FFF2-40B4-BE49-F238E27FC236}">
                <a16:creationId xmlns:a16="http://schemas.microsoft.com/office/drawing/2014/main" id="{21AF7174-FAA6-3244-AD01-CE07FFE5501E}"/>
              </a:ext>
            </a:extLst>
          </p:cNvPr>
          <p:cNvSpPr>
            <a:spLocks noGrp="1"/>
          </p:cNvSpPr>
          <p:nvPr>
            <p:ph type="pic" sz="quarter" idx="22"/>
          </p:nvPr>
        </p:nvSpPr>
        <p:spPr>
          <a:xfrm>
            <a:off x="3056160" y="0"/>
            <a:ext cx="3039841"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6" name="Picture Placeholder 8">
            <a:extLst>
              <a:ext uri="{FF2B5EF4-FFF2-40B4-BE49-F238E27FC236}">
                <a16:creationId xmlns:a16="http://schemas.microsoft.com/office/drawing/2014/main" id="{864FD09C-C7D1-3841-9FBE-2B800B8D13A9}"/>
              </a:ext>
            </a:extLst>
          </p:cNvPr>
          <p:cNvSpPr>
            <a:spLocks noGrp="1"/>
          </p:cNvSpPr>
          <p:nvPr>
            <p:ph type="pic" sz="quarter" idx="23"/>
          </p:nvPr>
        </p:nvSpPr>
        <p:spPr>
          <a:xfrm>
            <a:off x="-12702" y="2312166"/>
            <a:ext cx="3085424"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7" name="Picture Placeholder 8">
            <a:extLst>
              <a:ext uri="{FF2B5EF4-FFF2-40B4-BE49-F238E27FC236}">
                <a16:creationId xmlns:a16="http://schemas.microsoft.com/office/drawing/2014/main" id="{4913321D-6CA1-DD4D-8A0A-1D66AFD23B37}"/>
              </a:ext>
            </a:extLst>
          </p:cNvPr>
          <p:cNvSpPr>
            <a:spLocks noGrp="1"/>
          </p:cNvSpPr>
          <p:nvPr>
            <p:ph type="pic" sz="quarter" idx="24"/>
          </p:nvPr>
        </p:nvSpPr>
        <p:spPr>
          <a:xfrm>
            <a:off x="3056160" y="2312166"/>
            <a:ext cx="3039841"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5" name="Picture Placeholder 8">
            <a:extLst>
              <a:ext uri="{FF2B5EF4-FFF2-40B4-BE49-F238E27FC236}">
                <a16:creationId xmlns:a16="http://schemas.microsoft.com/office/drawing/2014/main" id="{BBEF25FF-2FDF-6141-B437-7A540AF29E58}"/>
              </a:ext>
            </a:extLst>
          </p:cNvPr>
          <p:cNvSpPr>
            <a:spLocks noGrp="1"/>
          </p:cNvSpPr>
          <p:nvPr>
            <p:ph type="pic" sz="quarter" idx="25"/>
          </p:nvPr>
        </p:nvSpPr>
        <p:spPr>
          <a:xfrm>
            <a:off x="-7473" y="4582402"/>
            <a:ext cx="3076337"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6" name="Picture Placeholder 8">
            <a:extLst>
              <a:ext uri="{FF2B5EF4-FFF2-40B4-BE49-F238E27FC236}">
                <a16:creationId xmlns:a16="http://schemas.microsoft.com/office/drawing/2014/main" id="{0A4E3FF6-F300-784D-A1EE-856467E78AF8}"/>
              </a:ext>
            </a:extLst>
          </p:cNvPr>
          <p:cNvSpPr>
            <a:spLocks noGrp="1"/>
          </p:cNvSpPr>
          <p:nvPr>
            <p:ph type="pic" sz="quarter" idx="26"/>
          </p:nvPr>
        </p:nvSpPr>
        <p:spPr>
          <a:xfrm>
            <a:off x="3056159" y="4582402"/>
            <a:ext cx="3047316"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409686614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5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Picture Placeholder 8">
            <a:extLst>
              <a:ext uri="{FF2B5EF4-FFF2-40B4-BE49-F238E27FC236}">
                <a16:creationId xmlns:a16="http://schemas.microsoft.com/office/drawing/2014/main" id="{FCA46BFE-8C38-B94F-8573-5C8726ECCA53}"/>
              </a:ext>
            </a:extLst>
          </p:cNvPr>
          <p:cNvSpPr>
            <a:spLocks noGrp="1"/>
          </p:cNvSpPr>
          <p:nvPr>
            <p:ph type="pic" sz="quarter" idx="15"/>
          </p:nvPr>
        </p:nvSpPr>
        <p:spPr>
          <a:xfrm>
            <a:off x="6096000" y="0"/>
            <a:ext cx="3063086"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8" name="Picture Placeholder 8">
            <a:extLst>
              <a:ext uri="{FF2B5EF4-FFF2-40B4-BE49-F238E27FC236}">
                <a16:creationId xmlns:a16="http://schemas.microsoft.com/office/drawing/2014/main" id="{571A14D9-A7B3-A747-810D-C50C6DA9368A}"/>
              </a:ext>
            </a:extLst>
          </p:cNvPr>
          <p:cNvSpPr>
            <a:spLocks noGrp="1"/>
          </p:cNvSpPr>
          <p:nvPr>
            <p:ph type="pic" sz="quarter" idx="16"/>
          </p:nvPr>
        </p:nvSpPr>
        <p:spPr>
          <a:xfrm>
            <a:off x="9152161" y="0"/>
            <a:ext cx="3039841"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1" name="Picture Placeholder 8">
            <a:extLst>
              <a:ext uri="{FF2B5EF4-FFF2-40B4-BE49-F238E27FC236}">
                <a16:creationId xmlns:a16="http://schemas.microsoft.com/office/drawing/2014/main" id="{4B58F3A6-C922-3B48-822A-F5A65D71ADB2}"/>
              </a:ext>
            </a:extLst>
          </p:cNvPr>
          <p:cNvSpPr>
            <a:spLocks noGrp="1"/>
          </p:cNvSpPr>
          <p:nvPr>
            <p:ph type="pic" sz="quarter" idx="19"/>
          </p:nvPr>
        </p:nvSpPr>
        <p:spPr>
          <a:xfrm>
            <a:off x="6083185" y="3429000"/>
            <a:ext cx="3068973"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2" name="Picture Placeholder 8">
            <a:extLst>
              <a:ext uri="{FF2B5EF4-FFF2-40B4-BE49-F238E27FC236}">
                <a16:creationId xmlns:a16="http://schemas.microsoft.com/office/drawing/2014/main" id="{C221C4CB-E98E-FA49-B1D6-EC7870B62A1B}"/>
              </a:ext>
            </a:extLst>
          </p:cNvPr>
          <p:cNvSpPr>
            <a:spLocks noGrp="1"/>
          </p:cNvSpPr>
          <p:nvPr>
            <p:ph type="pic" sz="quarter" idx="20"/>
          </p:nvPr>
        </p:nvSpPr>
        <p:spPr>
          <a:xfrm>
            <a:off x="9152160" y="3429000"/>
            <a:ext cx="3047316"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4" name="Picture Placeholder 8">
            <a:extLst>
              <a:ext uri="{FF2B5EF4-FFF2-40B4-BE49-F238E27FC236}">
                <a16:creationId xmlns:a16="http://schemas.microsoft.com/office/drawing/2014/main" id="{076F3928-65EE-4349-9772-E14FC4EF3233}"/>
              </a:ext>
            </a:extLst>
          </p:cNvPr>
          <p:cNvSpPr>
            <a:spLocks noGrp="1"/>
          </p:cNvSpPr>
          <p:nvPr>
            <p:ph type="pic" sz="quarter" idx="21"/>
          </p:nvPr>
        </p:nvSpPr>
        <p:spPr>
          <a:xfrm>
            <a:off x="-12703" y="0"/>
            <a:ext cx="3086904"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5" name="Picture Placeholder 8">
            <a:extLst>
              <a:ext uri="{FF2B5EF4-FFF2-40B4-BE49-F238E27FC236}">
                <a16:creationId xmlns:a16="http://schemas.microsoft.com/office/drawing/2014/main" id="{21AF7174-FAA6-3244-AD01-CE07FFE5501E}"/>
              </a:ext>
            </a:extLst>
          </p:cNvPr>
          <p:cNvSpPr>
            <a:spLocks noGrp="1"/>
          </p:cNvSpPr>
          <p:nvPr>
            <p:ph type="pic" sz="quarter" idx="22"/>
          </p:nvPr>
        </p:nvSpPr>
        <p:spPr>
          <a:xfrm>
            <a:off x="3056160" y="0"/>
            <a:ext cx="3039841"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5" name="Picture Placeholder 8">
            <a:extLst>
              <a:ext uri="{FF2B5EF4-FFF2-40B4-BE49-F238E27FC236}">
                <a16:creationId xmlns:a16="http://schemas.microsoft.com/office/drawing/2014/main" id="{BBEF25FF-2FDF-6141-B437-7A540AF29E58}"/>
              </a:ext>
            </a:extLst>
          </p:cNvPr>
          <p:cNvSpPr>
            <a:spLocks noGrp="1"/>
          </p:cNvSpPr>
          <p:nvPr>
            <p:ph type="pic" sz="quarter" idx="25"/>
          </p:nvPr>
        </p:nvSpPr>
        <p:spPr>
          <a:xfrm>
            <a:off x="-7473" y="3429000"/>
            <a:ext cx="3076337"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6" name="Picture Placeholder 8">
            <a:extLst>
              <a:ext uri="{FF2B5EF4-FFF2-40B4-BE49-F238E27FC236}">
                <a16:creationId xmlns:a16="http://schemas.microsoft.com/office/drawing/2014/main" id="{0A4E3FF6-F300-784D-A1EE-856467E78AF8}"/>
              </a:ext>
            </a:extLst>
          </p:cNvPr>
          <p:cNvSpPr>
            <a:spLocks noGrp="1"/>
          </p:cNvSpPr>
          <p:nvPr>
            <p:ph type="pic" sz="quarter" idx="26"/>
          </p:nvPr>
        </p:nvSpPr>
        <p:spPr>
          <a:xfrm>
            <a:off x="3056159" y="3429000"/>
            <a:ext cx="3047316"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412477332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4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Picture Placeholder 8">
            <a:extLst>
              <a:ext uri="{FF2B5EF4-FFF2-40B4-BE49-F238E27FC236}">
                <a16:creationId xmlns:a16="http://schemas.microsoft.com/office/drawing/2014/main" id="{FCA46BFE-8C38-B94F-8573-5C8726ECCA53}"/>
              </a:ext>
            </a:extLst>
          </p:cNvPr>
          <p:cNvSpPr>
            <a:spLocks noGrp="1"/>
          </p:cNvSpPr>
          <p:nvPr>
            <p:ph type="pic" sz="quarter" idx="15"/>
          </p:nvPr>
        </p:nvSpPr>
        <p:spPr>
          <a:xfrm>
            <a:off x="6096000" y="0"/>
            <a:ext cx="3063086"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8" name="Picture Placeholder 8">
            <a:extLst>
              <a:ext uri="{FF2B5EF4-FFF2-40B4-BE49-F238E27FC236}">
                <a16:creationId xmlns:a16="http://schemas.microsoft.com/office/drawing/2014/main" id="{571A14D9-A7B3-A747-810D-C50C6DA9368A}"/>
              </a:ext>
            </a:extLst>
          </p:cNvPr>
          <p:cNvSpPr>
            <a:spLocks noGrp="1"/>
          </p:cNvSpPr>
          <p:nvPr>
            <p:ph type="pic" sz="quarter" idx="16"/>
          </p:nvPr>
        </p:nvSpPr>
        <p:spPr>
          <a:xfrm>
            <a:off x="9152161" y="0"/>
            <a:ext cx="3039841"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4" name="Picture Placeholder 8">
            <a:extLst>
              <a:ext uri="{FF2B5EF4-FFF2-40B4-BE49-F238E27FC236}">
                <a16:creationId xmlns:a16="http://schemas.microsoft.com/office/drawing/2014/main" id="{076F3928-65EE-4349-9772-E14FC4EF3233}"/>
              </a:ext>
            </a:extLst>
          </p:cNvPr>
          <p:cNvSpPr>
            <a:spLocks noGrp="1"/>
          </p:cNvSpPr>
          <p:nvPr>
            <p:ph type="pic" sz="quarter" idx="21"/>
          </p:nvPr>
        </p:nvSpPr>
        <p:spPr>
          <a:xfrm>
            <a:off x="-12703" y="0"/>
            <a:ext cx="3086904"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5" name="Picture Placeholder 8">
            <a:extLst>
              <a:ext uri="{FF2B5EF4-FFF2-40B4-BE49-F238E27FC236}">
                <a16:creationId xmlns:a16="http://schemas.microsoft.com/office/drawing/2014/main" id="{21AF7174-FAA6-3244-AD01-CE07FFE5501E}"/>
              </a:ext>
            </a:extLst>
          </p:cNvPr>
          <p:cNvSpPr>
            <a:spLocks noGrp="1"/>
          </p:cNvSpPr>
          <p:nvPr>
            <p:ph type="pic" sz="quarter" idx="22"/>
          </p:nvPr>
        </p:nvSpPr>
        <p:spPr>
          <a:xfrm>
            <a:off x="3056160" y="0"/>
            <a:ext cx="3039841"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77476645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36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8" name="Picture Placeholder 8">
            <a:extLst>
              <a:ext uri="{FF2B5EF4-FFF2-40B4-BE49-F238E27FC236}">
                <a16:creationId xmlns:a16="http://schemas.microsoft.com/office/drawing/2014/main" id="{571A14D9-A7B3-A747-810D-C50C6DA9368A}"/>
              </a:ext>
            </a:extLst>
          </p:cNvPr>
          <p:cNvSpPr>
            <a:spLocks noGrp="1"/>
          </p:cNvSpPr>
          <p:nvPr>
            <p:ph type="pic" sz="quarter" idx="16"/>
          </p:nvPr>
        </p:nvSpPr>
        <p:spPr>
          <a:xfrm>
            <a:off x="6096000" y="3429000"/>
            <a:ext cx="6096000"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4" name="Picture Placeholder 8">
            <a:extLst>
              <a:ext uri="{FF2B5EF4-FFF2-40B4-BE49-F238E27FC236}">
                <a16:creationId xmlns:a16="http://schemas.microsoft.com/office/drawing/2014/main" id="{076F3928-65EE-4349-9772-E14FC4EF3233}"/>
              </a:ext>
            </a:extLst>
          </p:cNvPr>
          <p:cNvSpPr>
            <a:spLocks noGrp="1"/>
          </p:cNvSpPr>
          <p:nvPr>
            <p:ph type="pic" sz="quarter" idx="21"/>
          </p:nvPr>
        </p:nvSpPr>
        <p:spPr>
          <a:xfrm>
            <a:off x="-12701" y="0"/>
            <a:ext cx="6108703"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7" name="Picture Placeholder 8">
            <a:extLst>
              <a:ext uri="{FF2B5EF4-FFF2-40B4-BE49-F238E27FC236}">
                <a16:creationId xmlns:a16="http://schemas.microsoft.com/office/drawing/2014/main" id="{2B412D50-2815-2447-88AE-9C5D0ABD0670}"/>
              </a:ext>
            </a:extLst>
          </p:cNvPr>
          <p:cNvSpPr>
            <a:spLocks noGrp="1"/>
          </p:cNvSpPr>
          <p:nvPr>
            <p:ph type="pic" sz="quarter" idx="22"/>
          </p:nvPr>
        </p:nvSpPr>
        <p:spPr>
          <a:xfrm>
            <a:off x="0" y="3429000"/>
            <a:ext cx="6096000"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8" name="Picture Placeholder 8">
            <a:extLst>
              <a:ext uri="{FF2B5EF4-FFF2-40B4-BE49-F238E27FC236}">
                <a16:creationId xmlns:a16="http://schemas.microsoft.com/office/drawing/2014/main" id="{21365454-21F7-8A41-8482-166D59E4ACD1}"/>
              </a:ext>
            </a:extLst>
          </p:cNvPr>
          <p:cNvSpPr>
            <a:spLocks noGrp="1"/>
          </p:cNvSpPr>
          <p:nvPr>
            <p:ph type="pic" sz="quarter" idx="23"/>
          </p:nvPr>
        </p:nvSpPr>
        <p:spPr>
          <a:xfrm>
            <a:off x="6096000" y="0"/>
            <a:ext cx="6096000"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259390580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8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4" name="Picture Placeholder 8">
            <a:extLst>
              <a:ext uri="{FF2B5EF4-FFF2-40B4-BE49-F238E27FC236}">
                <a16:creationId xmlns:a16="http://schemas.microsoft.com/office/drawing/2014/main" id="{076F3928-65EE-4349-9772-E14FC4EF3233}"/>
              </a:ext>
            </a:extLst>
          </p:cNvPr>
          <p:cNvSpPr>
            <a:spLocks noGrp="1"/>
          </p:cNvSpPr>
          <p:nvPr>
            <p:ph type="pic" sz="quarter" idx="21"/>
          </p:nvPr>
        </p:nvSpPr>
        <p:spPr>
          <a:xfrm>
            <a:off x="-12702" y="0"/>
            <a:ext cx="4065059"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7" name="Picture Placeholder 8">
            <a:extLst>
              <a:ext uri="{FF2B5EF4-FFF2-40B4-BE49-F238E27FC236}">
                <a16:creationId xmlns:a16="http://schemas.microsoft.com/office/drawing/2014/main" id="{50F36559-A30E-E443-AA8A-F8D14389CBD8}"/>
              </a:ext>
            </a:extLst>
          </p:cNvPr>
          <p:cNvSpPr>
            <a:spLocks noGrp="1"/>
          </p:cNvSpPr>
          <p:nvPr>
            <p:ph type="pic" sz="quarter" idx="22"/>
          </p:nvPr>
        </p:nvSpPr>
        <p:spPr>
          <a:xfrm>
            <a:off x="4052355" y="0"/>
            <a:ext cx="4052356"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9" name="Picture Placeholder 8">
            <a:extLst>
              <a:ext uri="{FF2B5EF4-FFF2-40B4-BE49-F238E27FC236}">
                <a16:creationId xmlns:a16="http://schemas.microsoft.com/office/drawing/2014/main" id="{8F63C7D7-CF58-794C-989C-9103D6A72F98}"/>
              </a:ext>
            </a:extLst>
          </p:cNvPr>
          <p:cNvSpPr>
            <a:spLocks noGrp="1"/>
          </p:cNvSpPr>
          <p:nvPr>
            <p:ph type="pic" sz="quarter" idx="23"/>
          </p:nvPr>
        </p:nvSpPr>
        <p:spPr>
          <a:xfrm>
            <a:off x="8104713" y="0"/>
            <a:ext cx="4087289"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3645360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7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4" name="Picture Placeholder 8">
            <a:extLst>
              <a:ext uri="{FF2B5EF4-FFF2-40B4-BE49-F238E27FC236}">
                <a16:creationId xmlns:a16="http://schemas.microsoft.com/office/drawing/2014/main" id="{076F3928-65EE-4349-9772-E14FC4EF3233}"/>
              </a:ext>
            </a:extLst>
          </p:cNvPr>
          <p:cNvSpPr>
            <a:spLocks noGrp="1"/>
          </p:cNvSpPr>
          <p:nvPr>
            <p:ph type="pic" sz="quarter" idx="21"/>
          </p:nvPr>
        </p:nvSpPr>
        <p:spPr>
          <a:xfrm>
            <a:off x="-12701" y="0"/>
            <a:ext cx="6108703"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8" name="Picture Placeholder 8">
            <a:extLst>
              <a:ext uri="{FF2B5EF4-FFF2-40B4-BE49-F238E27FC236}">
                <a16:creationId xmlns:a16="http://schemas.microsoft.com/office/drawing/2014/main" id="{21365454-21F7-8A41-8482-166D59E4ACD1}"/>
              </a:ext>
            </a:extLst>
          </p:cNvPr>
          <p:cNvSpPr>
            <a:spLocks noGrp="1"/>
          </p:cNvSpPr>
          <p:nvPr>
            <p:ph type="pic" sz="quarter" idx="23"/>
          </p:nvPr>
        </p:nvSpPr>
        <p:spPr>
          <a:xfrm>
            <a:off x="6096000" y="0"/>
            <a:ext cx="6096000"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373829509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Rectangle 6">
            <a:extLst>
              <a:ext uri="{FF2B5EF4-FFF2-40B4-BE49-F238E27FC236}">
                <a16:creationId xmlns:a16="http://schemas.microsoft.com/office/drawing/2014/main" id="{E209568A-F9A2-154F-ADF4-199D0B19667E}"/>
              </a:ext>
            </a:extLst>
          </p:cNvPr>
          <p:cNvSpPr/>
          <p:nvPr userDrawn="1"/>
        </p:nvSpPr>
        <p:spPr>
          <a:xfrm>
            <a:off x="1" y="0"/>
            <a:ext cx="4028981" cy="6858000"/>
          </a:xfrm>
          <a:prstGeom prst="rect">
            <a:avLst/>
          </a:prstGeom>
          <a:solidFill>
            <a:srgbClr val="EE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latin typeface="GT Walsheim Pro" panose="00000500000000000000" pitchFamily="50" charset="0"/>
            </a:endParaRPr>
          </a:p>
        </p:txBody>
      </p:sp>
      <p:sp>
        <p:nvSpPr>
          <p:cNvPr id="9" name="Picture Placeholder 8">
            <a:extLst>
              <a:ext uri="{FF2B5EF4-FFF2-40B4-BE49-F238E27FC236}">
                <a16:creationId xmlns:a16="http://schemas.microsoft.com/office/drawing/2014/main" id="{CCD3B09F-FB32-344E-B1AC-2F25E979747F}"/>
              </a:ext>
            </a:extLst>
          </p:cNvPr>
          <p:cNvSpPr>
            <a:spLocks noGrp="1"/>
          </p:cNvSpPr>
          <p:nvPr>
            <p:ph type="pic" sz="quarter" idx="13"/>
          </p:nvPr>
        </p:nvSpPr>
        <p:spPr>
          <a:xfrm>
            <a:off x="4029332" y="0"/>
            <a:ext cx="8162669"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1" name="Text Placeholder 10">
            <a:extLst>
              <a:ext uri="{FF2B5EF4-FFF2-40B4-BE49-F238E27FC236}">
                <a16:creationId xmlns:a16="http://schemas.microsoft.com/office/drawing/2014/main" id="{ED81E9FF-63DE-004D-A94F-AA2FFC3C9874}"/>
              </a:ext>
            </a:extLst>
          </p:cNvPr>
          <p:cNvSpPr>
            <a:spLocks noGrp="1"/>
          </p:cNvSpPr>
          <p:nvPr>
            <p:ph type="body" sz="quarter" idx="14" hasCustomPrompt="1"/>
          </p:nvPr>
        </p:nvSpPr>
        <p:spPr>
          <a:xfrm>
            <a:off x="530491" y="1981201"/>
            <a:ext cx="3315563" cy="3009720"/>
          </a:xfrm>
          <a:prstGeom prst="rect">
            <a:avLst/>
          </a:prstGeom>
        </p:spPr>
        <p:txBody>
          <a:bodyPr anchor="t">
            <a:noAutofit/>
          </a:bodyPr>
          <a:lstStyle>
            <a:lvl1pPr marL="0" indent="0">
              <a:buNone/>
              <a:defRPr sz="3499" b="1">
                <a:solidFill>
                  <a:srgbClr val="5D77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the presentation goes right here, and it needs to be really long.</a:t>
            </a:r>
          </a:p>
        </p:txBody>
      </p:sp>
      <p:pic>
        <p:nvPicPr>
          <p:cNvPr id="13" name="Picture 12">
            <a:extLst>
              <a:ext uri="{FF2B5EF4-FFF2-40B4-BE49-F238E27FC236}">
                <a16:creationId xmlns:a16="http://schemas.microsoft.com/office/drawing/2014/main" id="{3259D6D0-0DD4-B644-8B38-F10D88CB1EE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30491" y="5651321"/>
            <a:ext cx="834347" cy="294504"/>
          </a:xfrm>
          <a:prstGeom prst="rect">
            <a:avLst/>
          </a:prstGeom>
        </p:spPr>
      </p:pic>
      <p:sp>
        <p:nvSpPr>
          <p:cNvPr id="16" name="Text Placeholder 15">
            <a:extLst>
              <a:ext uri="{FF2B5EF4-FFF2-40B4-BE49-F238E27FC236}">
                <a16:creationId xmlns:a16="http://schemas.microsoft.com/office/drawing/2014/main" id="{D10C3CE8-5746-2B45-A4BC-4C4220186435}"/>
              </a:ext>
            </a:extLst>
          </p:cNvPr>
          <p:cNvSpPr>
            <a:spLocks noGrp="1"/>
          </p:cNvSpPr>
          <p:nvPr>
            <p:ph type="body" sz="quarter" idx="15" hasCustomPrompt="1"/>
          </p:nvPr>
        </p:nvSpPr>
        <p:spPr>
          <a:xfrm>
            <a:off x="530491" y="1367066"/>
            <a:ext cx="3315563" cy="309335"/>
          </a:xfrm>
          <a:prstGeom prst="rect">
            <a:avLst/>
          </a:prstGeom>
        </p:spPr>
        <p:txBody>
          <a:bodyPr anchor="ctr">
            <a:normAutofit/>
          </a:bodyPr>
          <a:lstStyle>
            <a:lvl1pPr marL="0" indent="0">
              <a:buNone/>
              <a:defRPr sz="1501" b="0" i="0">
                <a:solidFill>
                  <a:srgbClr val="5D77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spTree>
    <p:extLst>
      <p:ext uri="{BB962C8B-B14F-4D97-AF65-F5344CB8AC3E}">
        <p14:creationId xmlns:p14="http://schemas.microsoft.com/office/powerpoint/2010/main" val="420801151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9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096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9" name="Picture Placeholder 8">
            <a:extLst>
              <a:ext uri="{FF2B5EF4-FFF2-40B4-BE49-F238E27FC236}">
                <a16:creationId xmlns:a16="http://schemas.microsoft.com/office/drawing/2014/main" id="{CCD3B09F-FB32-344E-B1AC-2F25E979747F}"/>
              </a:ext>
            </a:extLst>
          </p:cNvPr>
          <p:cNvSpPr>
            <a:spLocks noGrp="1"/>
          </p:cNvSpPr>
          <p:nvPr>
            <p:ph type="pic" sz="quarter" idx="13"/>
          </p:nvPr>
        </p:nvSpPr>
        <p:spPr>
          <a:xfrm>
            <a:off x="6096000" y="0"/>
            <a:ext cx="6096000"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pic>
        <p:nvPicPr>
          <p:cNvPr id="13" name="Picture 12">
            <a:extLst>
              <a:ext uri="{FF2B5EF4-FFF2-40B4-BE49-F238E27FC236}">
                <a16:creationId xmlns:a16="http://schemas.microsoft.com/office/drawing/2014/main" id="{3259D6D0-0DD4-B644-8B38-F10D88CB1EE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45129" y="5651321"/>
            <a:ext cx="834347" cy="294504"/>
          </a:xfrm>
          <a:prstGeom prst="rect">
            <a:avLst/>
          </a:prstGeom>
        </p:spPr>
      </p:pic>
      <p:sp>
        <p:nvSpPr>
          <p:cNvPr id="8" name="Text Placeholder 15">
            <a:extLst>
              <a:ext uri="{FF2B5EF4-FFF2-40B4-BE49-F238E27FC236}">
                <a16:creationId xmlns:a16="http://schemas.microsoft.com/office/drawing/2014/main" id="{29144DFA-86AD-FA4F-B4DC-0C5585726F03}"/>
              </a:ext>
            </a:extLst>
          </p:cNvPr>
          <p:cNvSpPr>
            <a:spLocks noGrp="1"/>
          </p:cNvSpPr>
          <p:nvPr>
            <p:ph type="body" sz="quarter" idx="16" hasCustomPrompt="1"/>
          </p:nvPr>
        </p:nvSpPr>
        <p:spPr>
          <a:xfrm>
            <a:off x="1445130" y="1367066"/>
            <a:ext cx="3315563" cy="309335"/>
          </a:xfrm>
          <a:prstGeom prst="rect">
            <a:avLst/>
          </a:prstGeom>
        </p:spPr>
        <p:txBody>
          <a:bodyPr anchor="ctr">
            <a:normAutofit/>
          </a:bodyPr>
          <a:lstStyle>
            <a:lvl1pPr marL="0" indent="0">
              <a:buNone/>
              <a:defRPr sz="1501" b="0" i="0">
                <a:solidFill>
                  <a:srgbClr val="5E762E"/>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sp>
        <p:nvSpPr>
          <p:cNvPr id="10" name="Text Placeholder 10">
            <a:extLst>
              <a:ext uri="{FF2B5EF4-FFF2-40B4-BE49-F238E27FC236}">
                <a16:creationId xmlns:a16="http://schemas.microsoft.com/office/drawing/2014/main" id="{4AD28297-DCCB-174B-9D2B-6D679C47D02F}"/>
              </a:ext>
            </a:extLst>
          </p:cNvPr>
          <p:cNvSpPr>
            <a:spLocks noGrp="1"/>
          </p:cNvSpPr>
          <p:nvPr>
            <p:ph type="body" sz="quarter" idx="17" hasCustomPrompt="1"/>
          </p:nvPr>
        </p:nvSpPr>
        <p:spPr>
          <a:xfrm>
            <a:off x="1445130" y="1981200"/>
            <a:ext cx="3315563" cy="2997200"/>
          </a:xfrm>
          <a:prstGeom prst="rect">
            <a:avLst/>
          </a:prstGeom>
        </p:spPr>
        <p:txBody>
          <a:bodyPr anchor="t">
            <a:noAutofit/>
          </a:bodyPr>
          <a:lstStyle>
            <a:lvl1pPr marL="0" indent="0">
              <a:buNone/>
              <a:defRPr sz="3499" b="1">
                <a:solidFill>
                  <a:srgbClr val="5E762E"/>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the presentation goes right here, and it needs to be really long.</a:t>
            </a:r>
          </a:p>
        </p:txBody>
      </p:sp>
    </p:spTree>
    <p:extLst>
      <p:ext uri="{BB962C8B-B14F-4D97-AF65-F5344CB8AC3E}">
        <p14:creationId xmlns:p14="http://schemas.microsoft.com/office/powerpoint/2010/main" val="404300014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9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7293" y="5525008"/>
            <a:ext cx="790118" cy="278892"/>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6" y="2895600"/>
            <a:ext cx="5284577" cy="1460500"/>
          </a:xfrm>
          <a:prstGeom prst="rect">
            <a:avLst/>
          </a:prstGeom>
        </p:spPr>
        <p:txBody>
          <a:bodyPr anchor="ctr">
            <a:noAutofit/>
          </a:bodyPr>
          <a:lstStyle>
            <a:lvl1pPr marL="0" indent="0" algn="ctr">
              <a:buNone/>
              <a:defRPr sz="34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spTree>
    <p:extLst>
      <p:ext uri="{BB962C8B-B14F-4D97-AF65-F5344CB8AC3E}">
        <p14:creationId xmlns:p14="http://schemas.microsoft.com/office/powerpoint/2010/main" val="269826787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rendy alternatywnie">
  <p:cSld name="Trendy alternatywnie">
    <p:spTree>
      <p:nvGrpSpPr>
        <p:cNvPr id="1" name="Shape 21"/>
        <p:cNvGrpSpPr/>
        <p:nvPr/>
      </p:nvGrpSpPr>
      <p:grpSpPr>
        <a:xfrm>
          <a:off x="0" y="0"/>
          <a:ext cx="0" cy="0"/>
          <a:chOff x="0" y="0"/>
          <a:chExt cx="0" cy="0"/>
        </a:xfrm>
      </p:grpSpPr>
      <p:sp>
        <p:nvSpPr>
          <p:cNvPr id="2" name="Rectangle 1">
            <a:extLst>
              <a:ext uri="{FF2B5EF4-FFF2-40B4-BE49-F238E27FC236}">
                <a16:creationId xmlns:a16="http://schemas.microsoft.com/office/drawing/2014/main" id="{B97E9027-0C18-CB10-5BEE-A10DFC8AC947}"/>
              </a:ext>
            </a:extLst>
          </p:cNvPr>
          <p:cNvSpPr/>
          <p:nvPr userDrawn="1"/>
        </p:nvSpPr>
        <p:spPr>
          <a:xfrm>
            <a:off x="526211" y="138023"/>
            <a:ext cx="3838755" cy="12594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0969799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0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7293" y="5525008"/>
            <a:ext cx="790118" cy="278892"/>
          </a:xfrm>
          <a:prstGeom prst="rect">
            <a:avLst/>
          </a:prstGeom>
        </p:spPr>
      </p:pic>
      <p:pic>
        <p:nvPicPr>
          <p:cNvPr id="8" name="Picture 7">
            <a:extLst>
              <a:ext uri="{FF2B5EF4-FFF2-40B4-BE49-F238E27FC236}">
                <a16:creationId xmlns:a16="http://schemas.microsoft.com/office/drawing/2014/main" id="{821D8E19-BBC6-614E-83A4-BA00CC0DE08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
        <p:nvSpPr>
          <p:cNvPr id="12" name="Text Placeholder 9">
            <a:extLst>
              <a:ext uri="{FF2B5EF4-FFF2-40B4-BE49-F238E27FC236}">
                <a16:creationId xmlns:a16="http://schemas.microsoft.com/office/drawing/2014/main" id="{2579A7F7-0DAB-444B-BF7C-086A63E8E58F}"/>
              </a:ext>
            </a:extLst>
          </p:cNvPr>
          <p:cNvSpPr>
            <a:spLocks noGrp="1"/>
          </p:cNvSpPr>
          <p:nvPr>
            <p:ph type="body" sz="quarter" idx="14" hasCustomPrompt="1"/>
          </p:nvPr>
        </p:nvSpPr>
        <p:spPr>
          <a:xfrm>
            <a:off x="3460066" y="2895600"/>
            <a:ext cx="5284577" cy="1460500"/>
          </a:xfrm>
          <a:prstGeom prst="rect">
            <a:avLst/>
          </a:prstGeom>
        </p:spPr>
        <p:txBody>
          <a:bodyPr anchor="ctr">
            <a:noAutofit/>
          </a:bodyPr>
          <a:lstStyle>
            <a:lvl1pPr marL="0" indent="0" algn="ctr">
              <a:buNone/>
              <a:defRPr sz="3499" b="1">
                <a:solidFill>
                  <a:srgbClr val="2B2C2B"/>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13" name="Text Placeholder 11">
            <a:extLst>
              <a:ext uri="{FF2B5EF4-FFF2-40B4-BE49-F238E27FC236}">
                <a16:creationId xmlns:a16="http://schemas.microsoft.com/office/drawing/2014/main" id="{7D27499E-FADB-D84D-8B13-240BC641A74E}"/>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rgbClr val="2B2C2B"/>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spTree>
    <p:extLst>
      <p:ext uri="{BB962C8B-B14F-4D97-AF65-F5344CB8AC3E}">
        <p14:creationId xmlns:p14="http://schemas.microsoft.com/office/powerpoint/2010/main" val="326795458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21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E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FE6E6878-7350-8C40-B653-B3469EABAB2F}"/>
              </a:ext>
            </a:extLst>
          </p:cNvPr>
          <p:cNvSpPr>
            <a:spLocks noGrp="1"/>
          </p:cNvSpPr>
          <p:nvPr>
            <p:ph type="body" sz="quarter" idx="14" hasCustomPrompt="1"/>
          </p:nvPr>
        </p:nvSpPr>
        <p:spPr>
          <a:xfrm>
            <a:off x="3460066" y="2895600"/>
            <a:ext cx="5284577" cy="1460500"/>
          </a:xfrm>
          <a:prstGeom prst="rect">
            <a:avLst/>
          </a:prstGeom>
        </p:spPr>
        <p:txBody>
          <a:bodyPr anchor="ctr">
            <a:noAutofit/>
          </a:bodyPr>
          <a:lstStyle>
            <a:lvl1pPr marL="0" indent="0" algn="ctr">
              <a:buNone/>
              <a:defRPr sz="3499"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8" name="Text Placeholder 11">
            <a:extLst>
              <a:ext uri="{FF2B5EF4-FFF2-40B4-BE49-F238E27FC236}">
                <a16:creationId xmlns:a16="http://schemas.microsoft.com/office/drawing/2014/main" id="{FCAA6924-CDC0-1744-B0D4-E03E3F91B456}"/>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pic>
        <p:nvPicPr>
          <p:cNvPr id="10" name="Picture 9">
            <a:extLst>
              <a:ext uri="{FF2B5EF4-FFF2-40B4-BE49-F238E27FC236}">
                <a16:creationId xmlns:a16="http://schemas.microsoft.com/office/drawing/2014/main" id="{9764084C-59A9-B540-8E33-65B42E01677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289902735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22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FF3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A484FCB7-3110-D745-B956-DFF28479787C}"/>
              </a:ext>
            </a:extLst>
          </p:cNvPr>
          <p:cNvSpPr>
            <a:spLocks noGrp="1"/>
          </p:cNvSpPr>
          <p:nvPr>
            <p:ph type="body" sz="quarter" idx="14" hasCustomPrompt="1"/>
          </p:nvPr>
        </p:nvSpPr>
        <p:spPr>
          <a:xfrm>
            <a:off x="3460066" y="2895600"/>
            <a:ext cx="5284577" cy="1460500"/>
          </a:xfrm>
          <a:prstGeom prst="rect">
            <a:avLst/>
          </a:prstGeom>
        </p:spPr>
        <p:txBody>
          <a:bodyPr anchor="ctr">
            <a:noAutofit/>
          </a:bodyPr>
          <a:lstStyle>
            <a:lvl1pPr marL="0" indent="0" algn="ctr">
              <a:buNone/>
              <a:defRPr sz="3499"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8" name="Text Placeholder 11">
            <a:extLst>
              <a:ext uri="{FF2B5EF4-FFF2-40B4-BE49-F238E27FC236}">
                <a16:creationId xmlns:a16="http://schemas.microsoft.com/office/drawing/2014/main" id="{EAFD43EF-C27F-D84A-9308-35050B89DFCF}"/>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pic>
        <p:nvPicPr>
          <p:cNvPr id="10" name="Picture 9">
            <a:extLst>
              <a:ext uri="{FF2B5EF4-FFF2-40B4-BE49-F238E27FC236}">
                <a16:creationId xmlns:a16="http://schemas.microsoft.com/office/drawing/2014/main" id="{09A2FDF9-0667-804F-891C-221E9717F73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375068626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23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A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A771F63B-980E-CF4D-A4A2-95D58E24E37B}"/>
              </a:ext>
            </a:extLst>
          </p:cNvPr>
          <p:cNvSpPr>
            <a:spLocks noGrp="1"/>
          </p:cNvSpPr>
          <p:nvPr>
            <p:ph type="body" sz="quarter" idx="14" hasCustomPrompt="1"/>
          </p:nvPr>
        </p:nvSpPr>
        <p:spPr>
          <a:xfrm>
            <a:off x="3460066" y="2895600"/>
            <a:ext cx="5284577" cy="1460500"/>
          </a:xfrm>
          <a:prstGeom prst="rect">
            <a:avLst/>
          </a:prstGeom>
        </p:spPr>
        <p:txBody>
          <a:bodyPr anchor="ctr">
            <a:noAutofit/>
          </a:bodyPr>
          <a:lstStyle>
            <a:lvl1pPr marL="0" indent="0" algn="ctr">
              <a:buNone/>
              <a:defRPr sz="3499"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8" name="Text Placeholder 11">
            <a:extLst>
              <a:ext uri="{FF2B5EF4-FFF2-40B4-BE49-F238E27FC236}">
                <a16:creationId xmlns:a16="http://schemas.microsoft.com/office/drawing/2014/main" id="{1AA70FB3-ADE1-4E42-8F10-3A47571CF183}"/>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pic>
        <p:nvPicPr>
          <p:cNvPr id="10" name="Picture 9">
            <a:extLst>
              <a:ext uri="{FF2B5EF4-FFF2-40B4-BE49-F238E27FC236}">
                <a16:creationId xmlns:a16="http://schemas.microsoft.com/office/drawing/2014/main" id="{BD89DD38-B433-A548-A453-5F2CAB97F46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261031452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24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E8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36C62F78-D41C-D548-88D7-825C6CE07F9A}"/>
              </a:ext>
            </a:extLst>
          </p:cNvPr>
          <p:cNvSpPr>
            <a:spLocks noGrp="1"/>
          </p:cNvSpPr>
          <p:nvPr>
            <p:ph type="body" sz="quarter" idx="14" hasCustomPrompt="1"/>
          </p:nvPr>
        </p:nvSpPr>
        <p:spPr>
          <a:xfrm>
            <a:off x="3460066" y="2895600"/>
            <a:ext cx="5284577" cy="1460500"/>
          </a:xfrm>
          <a:prstGeom prst="rect">
            <a:avLst/>
          </a:prstGeom>
        </p:spPr>
        <p:txBody>
          <a:bodyPr anchor="ctr">
            <a:noAutofit/>
          </a:bodyPr>
          <a:lstStyle>
            <a:lvl1pPr marL="0" indent="0" algn="ctr">
              <a:buNone/>
              <a:defRPr sz="3499"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8" name="Text Placeholder 11">
            <a:extLst>
              <a:ext uri="{FF2B5EF4-FFF2-40B4-BE49-F238E27FC236}">
                <a16:creationId xmlns:a16="http://schemas.microsoft.com/office/drawing/2014/main" id="{892249FD-83E0-8548-8DCE-8971D0C9BC7F}"/>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pic>
        <p:nvPicPr>
          <p:cNvPr id="10" name="Picture 9">
            <a:extLst>
              <a:ext uri="{FF2B5EF4-FFF2-40B4-BE49-F238E27FC236}">
                <a16:creationId xmlns:a16="http://schemas.microsoft.com/office/drawing/2014/main" id="{70E378B3-2844-ED43-9784-C2FB5AC4296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39228435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25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8F9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5EC135EF-5C2D-7143-A5B5-ED201D8EC575}"/>
              </a:ext>
            </a:extLst>
          </p:cNvPr>
          <p:cNvSpPr>
            <a:spLocks noGrp="1"/>
          </p:cNvSpPr>
          <p:nvPr>
            <p:ph type="body" sz="quarter" idx="14" hasCustomPrompt="1"/>
          </p:nvPr>
        </p:nvSpPr>
        <p:spPr>
          <a:xfrm>
            <a:off x="3460066" y="2895600"/>
            <a:ext cx="5284577" cy="1460500"/>
          </a:xfrm>
          <a:prstGeom prst="rect">
            <a:avLst/>
          </a:prstGeom>
        </p:spPr>
        <p:txBody>
          <a:bodyPr anchor="ctr">
            <a:noAutofit/>
          </a:bodyPr>
          <a:lstStyle>
            <a:lvl1pPr marL="0" indent="0" algn="ctr">
              <a:buNone/>
              <a:defRPr sz="3499"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8" name="Text Placeholder 11">
            <a:extLst>
              <a:ext uri="{FF2B5EF4-FFF2-40B4-BE49-F238E27FC236}">
                <a16:creationId xmlns:a16="http://schemas.microsoft.com/office/drawing/2014/main" id="{0E8CAEA3-65FD-C04B-8AFF-A078BE2BE438}"/>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pic>
        <p:nvPicPr>
          <p:cNvPr id="10" name="Picture 9">
            <a:extLst>
              <a:ext uri="{FF2B5EF4-FFF2-40B4-BE49-F238E27FC236}">
                <a16:creationId xmlns:a16="http://schemas.microsoft.com/office/drawing/2014/main" id="{8EE63BA4-EDCB-C547-9291-3E02C7FCC88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51202653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26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502498" y="5525008"/>
            <a:ext cx="790118" cy="278892"/>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02498" y="2794000"/>
            <a:ext cx="5284577" cy="1447800"/>
          </a:xfrm>
          <a:prstGeom prst="rect">
            <a:avLst/>
          </a:prstGeom>
        </p:spPr>
        <p:txBody>
          <a:bodyPr anchor="ctr">
            <a:noAutofit/>
          </a:bodyPr>
          <a:lstStyle>
            <a:lvl1pPr marL="0" indent="0" algn="l">
              <a:buNone/>
              <a:defRPr sz="34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spTree>
    <p:extLst>
      <p:ext uri="{BB962C8B-B14F-4D97-AF65-F5344CB8AC3E}">
        <p14:creationId xmlns:p14="http://schemas.microsoft.com/office/powerpoint/2010/main" val="403291620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7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7293" y="5525008"/>
            <a:ext cx="790118" cy="278892"/>
          </a:xfrm>
          <a:prstGeom prst="rect">
            <a:avLst/>
          </a:prstGeom>
        </p:spPr>
      </p:pic>
      <p:pic>
        <p:nvPicPr>
          <p:cNvPr id="13" name="Picture 12">
            <a:extLst>
              <a:ext uri="{FF2B5EF4-FFF2-40B4-BE49-F238E27FC236}">
                <a16:creationId xmlns:a16="http://schemas.microsoft.com/office/drawing/2014/main" id="{AFFA023D-DE7C-1543-A738-2B63B86905D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
        <p:nvSpPr>
          <p:cNvPr id="8" name="Text Placeholder 9">
            <a:extLst>
              <a:ext uri="{FF2B5EF4-FFF2-40B4-BE49-F238E27FC236}">
                <a16:creationId xmlns:a16="http://schemas.microsoft.com/office/drawing/2014/main" id="{DD11DD49-6C0C-5547-941C-DA05F23686C3}"/>
              </a:ext>
            </a:extLst>
          </p:cNvPr>
          <p:cNvSpPr>
            <a:spLocks noGrp="1"/>
          </p:cNvSpPr>
          <p:nvPr>
            <p:ph type="body" sz="quarter" idx="14" hasCustomPrompt="1"/>
          </p:nvPr>
        </p:nvSpPr>
        <p:spPr>
          <a:xfrm>
            <a:off x="1502498" y="2794000"/>
            <a:ext cx="5284577" cy="1447800"/>
          </a:xfrm>
          <a:prstGeom prst="rect">
            <a:avLst/>
          </a:prstGeom>
        </p:spPr>
        <p:txBody>
          <a:bodyPr anchor="ctr">
            <a:noAutofit/>
          </a:bodyPr>
          <a:lstStyle>
            <a:lvl1pPr marL="0" indent="0" algn="l">
              <a:buNone/>
              <a:defRPr sz="3499"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12" name="Text Placeholder 11">
            <a:extLst>
              <a:ext uri="{FF2B5EF4-FFF2-40B4-BE49-F238E27FC236}">
                <a16:creationId xmlns:a16="http://schemas.microsoft.com/office/drawing/2014/main" id="{AB1DF848-F820-1946-B0F3-90C07FE7F3D1}"/>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spTree>
    <p:extLst>
      <p:ext uri="{BB962C8B-B14F-4D97-AF65-F5344CB8AC3E}">
        <p14:creationId xmlns:p14="http://schemas.microsoft.com/office/powerpoint/2010/main" val="181290417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28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15896E8E-DE0D-9A45-B42F-BCAD6F9E26FE}"/>
              </a:ext>
            </a:extLst>
          </p:cNvPr>
          <p:cNvSpPr>
            <a:spLocks noGrp="1"/>
          </p:cNvSpPr>
          <p:nvPr>
            <p:ph type="body" sz="quarter" idx="14" hasCustomPrompt="1"/>
          </p:nvPr>
        </p:nvSpPr>
        <p:spPr>
          <a:xfrm>
            <a:off x="1502498" y="2794000"/>
            <a:ext cx="5284577" cy="1447800"/>
          </a:xfrm>
          <a:prstGeom prst="rect">
            <a:avLst/>
          </a:prstGeom>
        </p:spPr>
        <p:txBody>
          <a:bodyPr anchor="ctr">
            <a:noAutofit/>
          </a:bodyPr>
          <a:lstStyle>
            <a:lvl1pPr marL="0" indent="0" algn="l">
              <a:buNone/>
              <a:defRPr sz="3499"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8" name="Text Placeholder 11">
            <a:extLst>
              <a:ext uri="{FF2B5EF4-FFF2-40B4-BE49-F238E27FC236}">
                <a16:creationId xmlns:a16="http://schemas.microsoft.com/office/drawing/2014/main" id="{DEB70A8F-FB22-0B4A-954D-9644DB3460C9}"/>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pic>
        <p:nvPicPr>
          <p:cNvPr id="10" name="Picture 9">
            <a:extLst>
              <a:ext uri="{FF2B5EF4-FFF2-40B4-BE49-F238E27FC236}">
                <a16:creationId xmlns:a16="http://schemas.microsoft.com/office/drawing/2014/main" id="{80A2795C-998A-1C47-AE49-7B1C424D11F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283884764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29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2E4EF3A7-2938-564F-8923-FB519E30B674}"/>
              </a:ext>
            </a:extLst>
          </p:cNvPr>
          <p:cNvSpPr>
            <a:spLocks noGrp="1"/>
          </p:cNvSpPr>
          <p:nvPr>
            <p:ph type="body" sz="quarter" idx="14" hasCustomPrompt="1"/>
          </p:nvPr>
        </p:nvSpPr>
        <p:spPr>
          <a:xfrm>
            <a:off x="1502498" y="2794000"/>
            <a:ext cx="5284577" cy="1447800"/>
          </a:xfrm>
          <a:prstGeom prst="rect">
            <a:avLst/>
          </a:prstGeom>
        </p:spPr>
        <p:txBody>
          <a:bodyPr anchor="ctr">
            <a:noAutofit/>
          </a:bodyPr>
          <a:lstStyle>
            <a:lvl1pPr marL="0" indent="0" algn="l">
              <a:buNone/>
              <a:defRPr sz="3499"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8" name="Text Placeholder 11">
            <a:extLst>
              <a:ext uri="{FF2B5EF4-FFF2-40B4-BE49-F238E27FC236}">
                <a16:creationId xmlns:a16="http://schemas.microsoft.com/office/drawing/2014/main" id="{63BCB6BC-3EBF-5746-AD41-277CD85544AA}"/>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pic>
        <p:nvPicPr>
          <p:cNvPr id="10" name="Picture 9">
            <a:extLst>
              <a:ext uri="{FF2B5EF4-FFF2-40B4-BE49-F238E27FC236}">
                <a16:creationId xmlns:a16="http://schemas.microsoft.com/office/drawing/2014/main" id="{3A013B41-3411-3C42-8F00-358C5C1E7A2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225153048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trona tytułowa i tekst">
  <p:cSld name="Strona tytułowa i tekst">
    <p:spTree>
      <p:nvGrpSpPr>
        <p:cNvPr id="1" name="Shape 23"/>
        <p:cNvGrpSpPr/>
        <p:nvPr/>
      </p:nvGrpSpPr>
      <p:grpSpPr>
        <a:xfrm>
          <a:off x="0" y="0"/>
          <a:ext cx="0" cy="0"/>
          <a:chOff x="0" y="0"/>
          <a:chExt cx="0" cy="0"/>
        </a:xfrm>
      </p:grpSpPr>
    </p:spTree>
    <p:extLst>
      <p:ext uri="{BB962C8B-B14F-4D97-AF65-F5344CB8AC3E}">
        <p14:creationId xmlns:p14="http://schemas.microsoft.com/office/powerpoint/2010/main" val="69834647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30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652958C9-E21A-AC45-A03F-0C54433AFF91}"/>
              </a:ext>
            </a:extLst>
          </p:cNvPr>
          <p:cNvSpPr>
            <a:spLocks noGrp="1"/>
          </p:cNvSpPr>
          <p:nvPr>
            <p:ph type="body" sz="quarter" idx="14" hasCustomPrompt="1"/>
          </p:nvPr>
        </p:nvSpPr>
        <p:spPr>
          <a:xfrm>
            <a:off x="1502498" y="2794000"/>
            <a:ext cx="5284577" cy="1447800"/>
          </a:xfrm>
          <a:prstGeom prst="rect">
            <a:avLst/>
          </a:prstGeom>
        </p:spPr>
        <p:txBody>
          <a:bodyPr anchor="ctr">
            <a:noAutofit/>
          </a:bodyPr>
          <a:lstStyle>
            <a:lvl1pPr marL="0" indent="0" algn="l">
              <a:buNone/>
              <a:defRPr sz="3499"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12" name="Text Placeholder 11">
            <a:extLst>
              <a:ext uri="{FF2B5EF4-FFF2-40B4-BE49-F238E27FC236}">
                <a16:creationId xmlns:a16="http://schemas.microsoft.com/office/drawing/2014/main" id="{F5F4E8FE-D838-C740-9F40-46AB1DE70D50}"/>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pic>
        <p:nvPicPr>
          <p:cNvPr id="10" name="Picture 9">
            <a:extLst>
              <a:ext uri="{FF2B5EF4-FFF2-40B4-BE49-F238E27FC236}">
                <a16:creationId xmlns:a16="http://schemas.microsoft.com/office/drawing/2014/main" id="{088437E7-3070-E64C-A0BD-C7E3E884694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348314530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31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6BC6D291-0ECC-5F4B-B8EA-F13FDC1AD5B1}"/>
              </a:ext>
            </a:extLst>
          </p:cNvPr>
          <p:cNvSpPr>
            <a:spLocks noGrp="1"/>
          </p:cNvSpPr>
          <p:nvPr>
            <p:ph type="body" sz="quarter" idx="14" hasCustomPrompt="1"/>
          </p:nvPr>
        </p:nvSpPr>
        <p:spPr>
          <a:xfrm>
            <a:off x="1502498" y="2794000"/>
            <a:ext cx="5284577" cy="1447800"/>
          </a:xfrm>
          <a:prstGeom prst="rect">
            <a:avLst/>
          </a:prstGeom>
        </p:spPr>
        <p:txBody>
          <a:bodyPr anchor="ctr">
            <a:noAutofit/>
          </a:bodyPr>
          <a:lstStyle>
            <a:lvl1pPr marL="0" indent="0" algn="l">
              <a:buNone/>
              <a:defRPr sz="3499"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12" name="Text Placeholder 11">
            <a:extLst>
              <a:ext uri="{FF2B5EF4-FFF2-40B4-BE49-F238E27FC236}">
                <a16:creationId xmlns:a16="http://schemas.microsoft.com/office/drawing/2014/main" id="{D4B2A76D-2BA3-934F-8A10-FA2D4BE5AB05}"/>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pic>
        <p:nvPicPr>
          <p:cNvPr id="10" name="Picture 9">
            <a:extLst>
              <a:ext uri="{FF2B5EF4-FFF2-40B4-BE49-F238E27FC236}">
                <a16:creationId xmlns:a16="http://schemas.microsoft.com/office/drawing/2014/main" id="{5A9A8EA8-FBED-2B40-ACC9-AA4764F310D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389876031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32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8F9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38BF9878-BA6A-8647-BB35-3CDC1907FD27}"/>
              </a:ext>
            </a:extLst>
          </p:cNvPr>
          <p:cNvSpPr>
            <a:spLocks noGrp="1"/>
          </p:cNvSpPr>
          <p:nvPr>
            <p:ph type="body" sz="quarter" idx="14" hasCustomPrompt="1"/>
          </p:nvPr>
        </p:nvSpPr>
        <p:spPr>
          <a:xfrm>
            <a:off x="1502498" y="2794000"/>
            <a:ext cx="5284577" cy="1447800"/>
          </a:xfrm>
          <a:prstGeom prst="rect">
            <a:avLst/>
          </a:prstGeom>
        </p:spPr>
        <p:txBody>
          <a:bodyPr anchor="ctr">
            <a:noAutofit/>
          </a:bodyPr>
          <a:lstStyle>
            <a:lvl1pPr marL="0" indent="0" algn="l">
              <a:buNone/>
              <a:defRPr sz="3499"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12" name="Text Placeholder 11">
            <a:extLst>
              <a:ext uri="{FF2B5EF4-FFF2-40B4-BE49-F238E27FC236}">
                <a16:creationId xmlns:a16="http://schemas.microsoft.com/office/drawing/2014/main" id="{C252B149-CA4A-7B45-8AB9-3569D628F5F7}"/>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pic>
        <p:nvPicPr>
          <p:cNvPr id="8" name="Picture 7">
            <a:extLst>
              <a:ext uri="{FF2B5EF4-FFF2-40B4-BE49-F238E27FC236}">
                <a16:creationId xmlns:a16="http://schemas.microsoft.com/office/drawing/2014/main" id="{EB165E87-BB4E-CE47-AB49-ACD507DC9AE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318671043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33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7293" y="5525008"/>
            <a:ext cx="790118" cy="278892"/>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6" y="2895600"/>
            <a:ext cx="5284577" cy="533400"/>
          </a:xfrm>
          <a:prstGeom prst="rect">
            <a:avLst/>
          </a:prstGeom>
        </p:spPr>
        <p:txBody>
          <a:bodyPr anchor="ctr">
            <a:noAutofit/>
          </a:bodyPr>
          <a:lstStyle>
            <a:lvl1pPr marL="0" indent="0" algn="ctr">
              <a:buNone/>
              <a:defRPr sz="34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spTree>
    <p:extLst>
      <p:ext uri="{BB962C8B-B14F-4D97-AF65-F5344CB8AC3E}">
        <p14:creationId xmlns:p14="http://schemas.microsoft.com/office/powerpoint/2010/main" val="93958733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34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7293" y="5525008"/>
            <a:ext cx="790118" cy="278892"/>
          </a:xfrm>
          <a:prstGeom prst="rect">
            <a:avLst/>
          </a:prstGeom>
        </p:spPr>
      </p:pic>
      <p:pic>
        <p:nvPicPr>
          <p:cNvPr id="8" name="Picture 7">
            <a:extLst>
              <a:ext uri="{FF2B5EF4-FFF2-40B4-BE49-F238E27FC236}">
                <a16:creationId xmlns:a16="http://schemas.microsoft.com/office/drawing/2014/main" id="{821D8E19-BBC6-614E-83A4-BA00CC0DE08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
        <p:nvSpPr>
          <p:cNvPr id="12" name="Text Placeholder 9">
            <a:extLst>
              <a:ext uri="{FF2B5EF4-FFF2-40B4-BE49-F238E27FC236}">
                <a16:creationId xmlns:a16="http://schemas.microsoft.com/office/drawing/2014/main" id="{2579A7F7-0DAB-444B-BF7C-086A63E8E58F}"/>
              </a:ext>
            </a:extLst>
          </p:cNvPr>
          <p:cNvSpPr>
            <a:spLocks noGrp="1"/>
          </p:cNvSpPr>
          <p:nvPr>
            <p:ph type="body" sz="quarter" idx="14" hasCustomPrompt="1"/>
          </p:nvPr>
        </p:nvSpPr>
        <p:spPr>
          <a:xfrm>
            <a:off x="3460066" y="2895600"/>
            <a:ext cx="5284577" cy="533400"/>
          </a:xfrm>
          <a:prstGeom prst="rect">
            <a:avLst/>
          </a:prstGeom>
        </p:spPr>
        <p:txBody>
          <a:bodyPr anchor="ctr">
            <a:noAutofit/>
          </a:bodyPr>
          <a:lstStyle>
            <a:lvl1pPr marL="0" indent="0" algn="ctr">
              <a:buNone/>
              <a:defRPr sz="3499" b="1">
                <a:solidFill>
                  <a:srgbClr val="2B2C2B"/>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13" name="Text Placeholder 11">
            <a:extLst>
              <a:ext uri="{FF2B5EF4-FFF2-40B4-BE49-F238E27FC236}">
                <a16:creationId xmlns:a16="http://schemas.microsoft.com/office/drawing/2014/main" id="{7D27499E-FADB-D84D-8B13-240BC641A74E}"/>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rgbClr val="2B2C2B"/>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spTree>
    <p:extLst>
      <p:ext uri="{BB962C8B-B14F-4D97-AF65-F5344CB8AC3E}">
        <p14:creationId xmlns:p14="http://schemas.microsoft.com/office/powerpoint/2010/main" val="57527197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35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E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FE6E6878-7350-8C40-B653-B3469EABAB2F}"/>
              </a:ext>
            </a:extLst>
          </p:cNvPr>
          <p:cNvSpPr>
            <a:spLocks noGrp="1"/>
          </p:cNvSpPr>
          <p:nvPr>
            <p:ph type="body" sz="quarter" idx="14" hasCustomPrompt="1"/>
          </p:nvPr>
        </p:nvSpPr>
        <p:spPr>
          <a:xfrm>
            <a:off x="3460066" y="2895600"/>
            <a:ext cx="5284577" cy="533400"/>
          </a:xfrm>
          <a:prstGeom prst="rect">
            <a:avLst/>
          </a:prstGeom>
        </p:spPr>
        <p:txBody>
          <a:bodyPr anchor="ctr">
            <a:noAutofit/>
          </a:bodyPr>
          <a:lstStyle>
            <a:lvl1pPr marL="0" indent="0" algn="ctr">
              <a:buNone/>
              <a:defRPr sz="3499"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8" name="Text Placeholder 11">
            <a:extLst>
              <a:ext uri="{FF2B5EF4-FFF2-40B4-BE49-F238E27FC236}">
                <a16:creationId xmlns:a16="http://schemas.microsoft.com/office/drawing/2014/main" id="{FCAA6924-CDC0-1744-B0D4-E03E3F91B456}"/>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pic>
        <p:nvPicPr>
          <p:cNvPr id="11" name="Picture 10">
            <a:extLst>
              <a:ext uri="{FF2B5EF4-FFF2-40B4-BE49-F238E27FC236}">
                <a16:creationId xmlns:a16="http://schemas.microsoft.com/office/drawing/2014/main" id="{BDDD198C-CC02-8E43-849A-F61DB2DAD07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41837193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36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FF3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A484FCB7-3110-D745-B956-DFF28479787C}"/>
              </a:ext>
            </a:extLst>
          </p:cNvPr>
          <p:cNvSpPr>
            <a:spLocks noGrp="1"/>
          </p:cNvSpPr>
          <p:nvPr>
            <p:ph type="body" sz="quarter" idx="14" hasCustomPrompt="1"/>
          </p:nvPr>
        </p:nvSpPr>
        <p:spPr>
          <a:xfrm>
            <a:off x="3460066" y="2895600"/>
            <a:ext cx="5284577" cy="533400"/>
          </a:xfrm>
          <a:prstGeom prst="rect">
            <a:avLst/>
          </a:prstGeom>
        </p:spPr>
        <p:txBody>
          <a:bodyPr anchor="ctr">
            <a:noAutofit/>
          </a:bodyPr>
          <a:lstStyle>
            <a:lvl1pPr marL="0" indent="0" algn="ctr">
              <a:buNone/>
              <a:defRPr sz="3499"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8" name="Text Placeholder 11">
            <a:extLst>
              <a:ext uri="{FF2B5EF4-FFF2-40B4-BE49-F238E27FC236}">
                <a16:creationId xmlns:a16="http://schemas.microsoft.com/office/drawing/2014/main" id="{EAFD43EF-C27F-D84A-9308-35050B89DFCF}"/>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pic>
        <p:nvPicPr>
          <p:cNvPr id="11" name="Picture 10">
            <a:extLst>
              <a:ext uri="{FF2B5EF4-FFF2-40B4-BE49-F238E27FC236}">
                <a16:creationId xmlns:a16="http://schemas.microsoft.com/office/drawing/2014/main" id="{9CC73321-E9CD-1846-9228-486B0A818CD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345696476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37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A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A771F63B-980E-CF4D-A4A2-95D58E24E37B}"/>
              </a:ext>
            </a:extLst>
          </p:cNvPr>
          <p:cNvSpPr>
            <a:spLocks noGrp="1"/>
          </p:cNvSpPr>
          <p:nvPr>
            <p:ph type="body" sz="quarter" idx="14" hasCustomPrompt="1"/>
          </p:nvPr>
        </p:nvSpPr>
        <p:spPr>
          <a:xfrm>
            <a:off x="3460066" y="2895600"/>
            <a:ext cx="5284577" cy="533400"/>
          </a:xfrm>
          <a:prstGeom prst="rect">
            <a:avLst/>
          </a:prstGeom>
        </p:spPr>
        <p:txBody>
          <a:bodyPr anchor="ctr">
            <a:noAutofit/>
          </a:bodyPr>
          <a:lstStyle>
            <a:lvl1pPr marL="0" indent="0" algn="ctr">
              <a:buNone/>
              <a:defRPr sz="3499"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8" name="Text Placeholder 11">
            <a:extLst>
              <a:ext uri="{FF2B5EF4-FFF2-40B4-BE49-F238E27FC236}">
                <a16:creationId xmlns:a16="http://schemas.microsoft.com/office/drawing/2014/main" id="{1AA70FB3-ADE1-4E42-8F10-3A47571CF183}"/>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pic>
        <p:nvPicPr>
          <p:cNvPr id="11" name="Picture 10">
            <a:extLst>
              <a:ext uri="{FF2B5EF4-FFF2-40B4-BE49-F238E27FC236}">
                <a16:creationId xmlns:a16="http://schemas.microsoft.com/office/drawing/2014/main" id="{9EED970C-2FE6-5B4B-AFC4-BCE92238D62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66976004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38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E8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36C62F78-D41C-D548-88D7-825C6CE07F9A}"/>
              </a:ext>
            </a:extLst>
          </p:cNvPr>
          <p:cNvSpPr>
            <a:spLocks noGrp="1"/>
          </p:cNvSpPr>
          <p:nvPr>
            <p:ph type="body" sz="quarter" idx="14" hasCustomPrompt="1"/>
          </p:nvPr>
        </p:nvSpPr>
        <p:spPr>
          <a:xfrm>
            <a:off x="3460066" y="2895600"/>
            <a:ext cx="5284577" cy="533400"/>
          </a:xfrm>
          <a:prstGeom prst="rect">
            <a:avLst/>
          </a:prstGeom>
        </p:spPr>
        <p:txBody>
          <a:bodyPr anchor="ctr">
            <a:noAutofit/>
          </a:bodyPr>
          <a:lstStyle>
            <a:lvl1pPr marL="0" indent="0" algn="ctr">
              <a:buNone/>
              <a:defRPr sz="3499"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8" name="Text Placeholder 11">
            <a:extLst>
              <a:ext uri="{FF2B5EF4-FFF2-40B4-BE49-F238E27FC236}">
                <a16:creationId xmlns:a16="http://schemas.microsoft.com/office/drawing/2014/main" id="{892249FD-83E0-8548-8DCE-8971D0C9BC7F}"/>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pic>
        <p:nvPicPr>
          <p:cNvPr id="10" name="Picture 9">
            <a:extLst>
              <a:ext uri="{FF2B5EF4-FFF2-40B4-BE49-F238E27FC236}">
                <a16:creationId xmlns:a16="http://schemas.microsoft.com/office/drawing/2014/main" id="{FC766E43-C60A-B14D-B387-37B7A85D62C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192104234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39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8F9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5EC135EF-5C2D-7143-A5B5-ED201D8EC575}"/>
              </a:ext>
            </a:extLst>
          </p:cNvPr>
          <p:cNvSpPr>
            <a:spLocks noGrp="1"/>
          </p:cNvSpPr>
          <p:nvPr>
            <p:ph type="body" sz="quarter" idx="14" hasCustomPrompt="1"/>
          </p:nvPr>
        </p:nvSpPr>
        <p:spPr>
          <a:xfrm>
            <a:off x="3460066" y="2895600"/>
            <a:ext cx="5284577" cy="533400"/>
          </a:xfrm>
          <a:prstGeom prst="rect">
            <a:avLst/>
          </a:prstGeom>
        </p:spPr>
        <p:txBody>
          <a:bodyPr anchor="ctr">
            <a:noAutofit/>
          </a:bodyPr>
          <a:lstStyle>
            <a:lvl1pPr marL="0" indent="0" algn="ctr">
              <a:buNone/>
              <a:defRPr sz="3499"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8" name="Text Placeholder 11">
            <a:extLst>
              <a:ext uri="{FF2B5EF4-FFF2-40B4-BE49-F238E27FC236}">
                <a16:creationId xmlns:a16="http://schemas.microsoft.com/office/drawing/2014/main" id="{0E8CAEA3-65FD-C04B-8AFF-A078BE2BE438}"/>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pic>
        <p:nvPicPr>
          <p:cNvPr id="10" name="Picture 9">
            <a:extLst>
              <a:ext uri="{FF2B5EF4-FFF2-40B4-BE49-F238E27FC236}">
                <a16:creationId xmlns:a16="http://schemas.microsoft.com/office/drawing/2014/main" id="{B03D888F-27EF-B34D-BB09-C0A2D013A04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250721476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Agenda">
  <p:cSld name="Agenda">
    <p:spTree>
      <p:nvGrpSpPr>
        <p:cNvPr id="1" name="Shape 25"/>
        <p:cNvGrpSpPr/>
        <p:nvPr/>
      </p:nvGrpSpPr>
      <p:grpSpPr>
        <a:xfrm>
          <a:off x="0" y="0"/>
          <a:ext cx="0" cy="0"/>
          <a:chOff x="0" y="0"/>
          <a:chExt cx="0" cy="0"/>
        </a:xfrm>
      </p:grpSpPr>
      <p:pic>
        <p:nvPicPr>
          <p:cNvPr id="26" name="Google Shape;26;p65"/>
          <p:cNvPicPr preferRelativeResize="0"/>
          <p:nvPr/>
        </p:nvPicPr>
        <p:blipFill rotWithShape="1">
          <a:blip r:embed="rId2">
            <a:alphaModFix/>
          </a:blip>
          <a:srcRect/>
          <a:stretch/>
        </p:blipFill>
        <p:spPr>
          <a:xfrm>
            <a:off x="0" y="1674"/>
            <a:ext cx="12192000" cy="6854653"/>
          </a:xfrm>
          <a:prstGeom prst="rect">
            <a:avLst/>
          </a:prstGeom>
          <a:noFill/>
          <a:ln>
            <a:noFill/>
          </a:ln>
        </p:spPr>
      </p:pic>
      <p:sp>
        <p:nvSpPr>
          <p:cNvPr id="27" name="Google Shape;27;p65"/>
          <p:cNvSpPr txBox="1"/>
          <p:nvPr/>
        </p:nvSpPr>
        <p:spPr>
          <a:xfrm>
            <a:off x="703568" y="1209141"/>
            <a:ext cx="2784309" cy="779711"/>
          </a:xfrm>
          <a:prstGeom prst="rect">
            <a:avLst/>
          </a:prstGeom>
          <a:noFill/>
          <a:ln>
            <a:noFill/>
          </a:ln>
        </p:spPr>
        <p:txBody>
          <a:bodyPr spcFirstLastPara="1" wrap="square" lIns="121900" tIns="60933" rIns="121900" bIns="60933" anchor="t" anchorCtr="0">
            <a:spAutoFit/>
          </a:bodyPr>
          <a:lstStyle/>
          <a:p>
            <a:pPr marL="0" marR="0" lvl="0" indent="0" algn="l" rtl="0">
              <a:spcBef>
                <a:spcPts val="0"/>
              </a:spcBef>
              <a:spcAft>
                <a:spcPts val="0"/>
              </a:spcAft>
              <a:buNone/>
            </a:pPr>
            <a:r>
              <a:rPr lang="pl-PL" sz="4267" b="1" dirty="0">
                <a:solidFill>
                  <a:schemeClr val="dk1"/>
                </a:solidFill>
                <a:latin typeface="Poppins"/>
                <a:ea typeface="Poppins"/>
                <a:cs typeface="Poppins"/>
                <a:sym typeface="Poppins"/>
              </a:rPr>
              <a:t>Agenda</a:t>
            </a:r>
            <a:endParaRPr sz="2400" dirty="0"/>
          </a:p>
        </p:txBody>
      </p:sp>
      <p:sp>
        <p:nvSpPr>
          <p:cNvPr id="28" name="Google Shape;28;p65"/>
          <p:cNvSpPr txBox="1"/>
          <p:nvPr/>
        </p:nvSpPr>
        <p:spPr>
          <a:xfrm>
            <a:off x="5903979" y="1412776"/>
            <a:ext cx="4512000" cy="4607312"/>
          </a:xfrm>
          <a:prstGeom prst="rect">
            <a:avLst/>
          </a:prstGeom>
          <a:noFill/>
          <a:ln>
            <a:noFill/>
          </a:ln>
        </p:spPr>
        <p:txBody>
          <a:bodyPr spcFirstLastPara="1" wrap="square" lIns="144000" tIns="60933" rIns="121900" bIns="96000" anchor="t" anchorCtr="0">
            <a:spAutoFit/>
          </a:bodyPr>
          <a:lstStyle/>
          <a:p>
            <a:pPr marL="0" marR="0" lvl="0" indent="0" algn="l" rtl="0">
              <a:spcBef>
                <a:spcPts val="0"/>
              </a:spcBef>
              <a:spcAft>
                <a:spcPts val="0"/>
              </a:spcAft>
              <a:buNone/>
            </a:pPr>
            <a:r>
              <a:rPr lang="pl-PL" sz="1333" b="1">
                <a:solidFill>
                  <a:schemeClr val="dk1"/>
                </a:solidFill>
                <a:latin typeface="Poppins"/>
                <a:ea typeface="Poppins"/>
                <a:cs typeface="Poppins"/>
                <a:sym typeface="Poppins"/>
              </a:rPr>
              <a:t>1. Tytuł </a:t>
            </a:r>
            <a:endParaRPr sz="2400" dirty="0"/>
          </a:p>
          <a:p>
            <a:pPr marL="0" marR="0" lvl="0" indent="0" algn="l" rtl="0">
              <a:spcBef>
                <a:spcPts val="533"/>
              </a:spcBef>
              <a:spcAft>
                <a:spcPts val="0"/>
              </a:spcAft>
              <a:buNone/>
            </a:pPr>
            <a:r>
              <a:rPr lang="pl-PL" sz="1333">
                <a:solidFill>
                  <a:srgbClr val="666666"/>
                </a:solidFill>
                <a:latin typeface="Poppins SemiBold"/>
                <a:ea typeface="Poppins SemiBold"/>
                <a:cs typeface="Poppins SemiBold"/>
                <a:sym typeface="Poppins SemiBold"/>
              </a:rPr>
              <a:t>    •  Podtytuł</a:t>
            </a:r>
            <a:endParaRPr sz="1333" dirty="0">
              <a:solidFill>
                <a:srgbClr val="666666"/>
              </a:solidFill>
              <a:latin typeface="Poppins SemiBold"/>
              <a:ea typeface="Poppins SemiBold"/>
              <a:cs typeface="Poppins SemiBold"/>
              <a:sym typeface="Poppins SemiBold"/>
            </a:endParaRPr>
          </a:p>
          <a:p>
            <a:pPr marL="0" marR="0" lvl="0" indent="0" algn="l" rtl="0">
              <a:spcBef>
                <a:spcPts val="533"/>
              </a:spcBef>
              <a:spcAft>
                <a:spcPts val="0"/>
              </a:spcAft>
              <a:buNone/>
            </a:pPr>
            <a:r>
              <a:rPr lang="pl-PL" sz="1333" b="1">
                <a:solidFill>
                  <a:schemeClr val="dk1"/>
                </a:solidFill>
                <a:latin typeface="Poppins"/>
                <a:ea typeface="Poppins"/>
                <a:cs typeface="Poppins"/>
                <a:sym typeface="Poppins"/>
              </a:rPr>
              <a:t>2. Tytuł </a:t>
            </a:r>
            <a:endParaRPr sz="2400" dirty="0"/>
          </a:p>
          <a:p>
            <a:pPr marL="0" marR="0" lvl="0" indent="0" algn="l" rtl="0">
              <a:spcBef>
                <a:spcPts val="533"/>
              </a:spcBef>
              <a:spcAft>
                <a:spcPts val="0"/>
              </a:spcAft>
              <a:buNone/>
            </a:pPr>
            <a:r>
              <a:rPr lang="pl-PL" sz="1333" b="1">
                <a:solidFill>
                  <a:schemeClr val="dk1"/>
                </a:solidFill>
                <a:latin typeface="Poppins"/>
                <a:ea typeface="Poppins"/>
                <a:cs typeface="Poppins"/>
                <a:sym typeface="Poppins"/>
              </a:rPr>
              <a:t>3. Tytuł </a:t>
            </a:r>
            <a:endParaRPr sz="2400" dirty="0"/>
          </a:p>
          <a:p>
            <a:pPr marL="0" marR="0" lvl="0" indent="0" algn="l" rtl="0">
              <a:spcBef>
                <a:spcPts val="533"/>
              </a:spcBef>
              <a:spcAft>
                <a:spcPts val="0"/>
              </a:spcAft>
              <a:buNone/>
            </a:pPr>
            <a:r>
              <a:rPr lang="pl-PL" sz="1333" b="1">
                <a:solidFill>
                  <a:schemeClr val="dk1"/>
                </a:solidFill>
                <a:latin typeface="Poppins"/>
                <a:ea typeface="Poppins"/>
                <a:cs typeface="Poppins"/>
                <a:sym typeface="Poppins"/>
              </a:rPr>
              <a:t>4. Tytuł</a:t>
            </a:r>
            <a:endParaRPr sz="2400" dirty="0"/>
          </a:p>
          <a:p>
            <a:pPr marL="0" marR="0" lvl="0" indent="0" algn="l" rtl="0">
              <a:spcBef>
                <a:spcPts val="533"/>
              </a:spcBef>
              <a:spcAft>
                <a:spcPts val="0"/>
              </a:spcAft>
              <a:buNone/>
            </a:pPr>
            <a:r>
              <a:rPr lang="pl-PL" sz="1333">
                <a:solidFill>
                  <a:srgbClr val="666666"/>
                </a:solidFill>
                <a:latin typeface="Poppins SemiBold"/>
                <a:ea typeface="Poppins SemiBold"/>
                <a:cs typeface="Poppins SemiBold"/>
                <a:sym typeface="Poppins SemiBold"/>
              </a:rPr>
              <a:t> •  Podtytuł</a:t>
            </a:r>
            <a:br>
              <a:rPr lang="pl-PL" sz="1333">
                <a:solidFill>
                  <a:srgbClr val="666666"/>
                </a:solidFill>
                <a:latin typeface="Poppins SemiBold"/>
                <a:ea typeface="Poppins SemiBold"/>
                <a:cs typeface="Poppins SemiBold"/>
                <a:sym typeface="Poppins SemiBold"/>
              </a:rPr>
            </a:br>
            <a:r>
              <a:rPr lang="pl-PL" sz="1333">
                <a:solidFill>
                  <a:srgbClr val="666666"/>
                </a:solidFill>
                <a:latin typeface="Poppins"/>
                <a:ea typeface="Poppins"/>
                <a:cs typeface="Poppins"/>
                <a:sym typeface="Poppins"/>
              </a:rPr>
              <a:t>         - Idea</a:t>
            </a:r>
            <a:endParaRPr sz="2400" dirty="0"/>
          </a:p>
          <a:p>
            <a:pPr marL="0" marR="0" lvl="0" indent="0" algn="l" rtl="0">
              <a:spcBef>
                <a:spcPts val="533"/>
              </a:spcBef>
              <a:spcAft>
                <a:spcPts val="0"/>
              </a:spcAft>
              <a:buNone/>
            </a:pPr>
            <a:r>
              <a:rPr lang="pl-PL" sz="1333">
                <a:solidFill>
                  <a:srgbClr val="666666"/>
                </a:solidFill>
                <a:latin typeface="Poppins"/>
                <a:ea typeface="Poppins"/>
                <a:cs typeface="Poppins"/>
                <a:sym typeface="Poppins"/>
              </a:rPr>
              <a:t>         - Key Visual</a:t>
            </a:r>
            <a:endParaRPr sz="2400" dirty="0"/>
          </a:p>
          <a:p>
            <a:pPr marL="0" marR="0" lvl="0" indent="0" algn="l" rtl="0">
              <a:spcBef>
                <a:spcPts val="533"/>
              </a:spcBef>
              <a:spcAft>
                <a:spcPts val="0"/>
              </a:spcAft>
              <a:buNone/>
            </a:pPr>
            <a:r>
              <a:rPr lang="pl-PL" sz="1333">
                <a:solidFill>
                  <a:srgbClr val="666666"/>
                </a:solidFill>
                <a:latin typeface="Poppins"/>
                <a:ea typeface="Poppins"/>
                <a:cs typeface="Poppins"/>
                <a:sym typeface="Poppins"/>
              </a:rPr>
              <a:t>         - Product story</a:t>
            </a:r>
            <a:endParaRPr sz="2400" dirty="0"/>
          </a:p>
          <a:p>
            <a:pPr marL="0" marR="0" lvl="0" indent="0" algn="l" rtl="0">
              <a:spcBef>
                <a:spcPts val="533"/>
              </a:spcBef>
              <a:spcAft>
                <a:spcPts val="0"/>
              </a:spcAft>
              <a:buNone/>
            </a:pPr>
            <a:r>
              <a:rPr lang="pl-PL" sz="1333">
                <a:solidFill>
                  <a:srgbClr val="666666"/>
                </a:solidFill>
                <a:latin typeface="Poppins SemiBold"/>
                <a:ea typeface="Poppins SemiBold"/>
                <a:cs typeface="Poppins SemiBold"/>
                <a:sym typeface="Poppins SemiBold"/>
              </a:rPr>
              <a:t>    •  Podtytuł</a:t>
            </a:r>
            <a:endParaRPr sz="1333" dirty="0">
              <a:solidFill>
                <a:srgbClr val="666666"/>
              </a:solidFill>
              <a:latin typeface="Poppins SemiBold"/>
              <a:ea typeface="Poppins SemiBold"/>
              <a:cs typeface="Poppins SemiBold"/>
              <a:sym typeface="Poppins SemiBold"/>
            </a:endParaRPr>
          </a:p>
          <a:p>
            <a:pPr marL="0" marR="0" lvl="0" indent="0" algn="l" rtl="0">
              <a:spcBef>
                <a:spcPts val="533"/>
              </a:spcBef>
              <a:spcAft>
                <a:spcPts val="0"/>
              </a:spcAft>
              <a:buNone/>
            </a:pPr>
            <a:r>
              <a:rPr lang="pl-PL" sz="1333">
                <a:solidFill>
                  <a:srgbClr val="666666"/>
                </a:solidFill>
                <a:latin typeface="Poppins"/>
                <a:ea typeface="Poppins"/>
                <a:cs typeface="Poppins"/>
                <a:sym typeface="Poppins"/>
              </a:rPr>
              <a:t>         - Idea</a:t>
            </a:r>
            <a:endParaRPr sz="2400" dirty="0"/>
          </a:p>
          <a:p>
            <a:pPr marL="0" marR="0" lvl="0" indent="0" algn="l" rtl="0">
              <a:spcBef>
                <a:spcPts val="533"/>
              </a:spcBef>
              <a:spcAft>
                <a:spcPts val="0"/>
              </a:spcAft>
              <a:buNone/>
            </a:pPr>
            <a:r>
              <a:rPr lang="pl-PL" sz="1333">
                <a:solidFill>
                  <a:srgbClr val="666666"/>
                </a:solidFill>
                <a:latin typeface="Poppins"/>
                <a:ea typeface="Poppins"/>
                <a:cs typeface="Poppins"/>
                <a:sym typeface="Poppins"/>
              </a:rPr>
              <a:t>         - Key Visual</a:t>
            </a:r>
            <a:endParaRPr sz="2400" dirty="0"/>
          </a:p>
          <a:p>
            <a:pPr marL="0" marR="0" lvl="0" indent="0" algn="l" rtl="0">
              <a:spcBef>
                <a:spcPts val="533"/>
              </a:spcBef>
              <a:spcAft>
                <a:spcPts val="0"/>
              </a:spcAft>
              <a:buNone/>
            </a:pPr>
            <a:r>
              <a:rPr lang="pl-PL" sz="1333">
                <a:solidFill>
                  <a:srgbClr val="666666"/>
                </a:solidFill>
                <a:latin typeface="Poppins"/>
                <a:ea typeface="Poppins"/>
                <a:cs typeface="Poppins"/>
                <a:sym typeface="Poppins"/>
              </a:rPr>
              <a:t>         - Product story</a:t>
            </a:r>
            <a:endParaRPr sz="2400" dirty="0"/>
          </a:p>
          <a:p>
            <a:pPr marL="0" marR="0" lvl="0" indent="0" algn="l" rtl="0">
              <a:spcBef>
                <a:spcPts val="533"/>
              </a:spcBef>
              <a:spcAft>
                <a:spcPts val="0"/>
              </a:spcAft>
              <a:buNone/>
            </a:pPr>
            <a:r>
              <a:rPr lang="pl-PL" sz="1333">
                <a:solidFill>
                  <a:srgbClr val="666666"/>
                </a:solidFill>
                <a:latin typeface="Poppins SemiBold"/>
                <a:ea typeface="Poppins SemiBold"/>
                <a:cs typeface="Poppins SemiBold"/>
                <a:sym typeface="Poppins SemiBold"/>
              </a:rPr>
              <a:t>    •  Podtytuł</a:t>
            </a:r>
            <a:endParaRPr sz="1333" dirty="0">
              <a:solidFill>
                <a:srgbClr val="666666"/>
              </a:solidFill>
              <a:latin typeface="Poppins SemiBold"/>
              <a:ea typeface="Poppins SemiBold"/>
              <a:cs typeface="Poppins SemiBold"/>
              <a:sym typeface="Poppins SemiBold"/>
            </a:endParaRPr>
          </a:p>
          <a:p>
            <a:pPr marL="0" marR="0" lvl="0" indent="0" algn="l" rtl="0">
              <a:spcBef>
                <a:spcPts val="533"/>
              </a:spcBef>
              <a:spcAft>
                <a:spcPts val="0"/>
              </a:spcAft>
              <a:buNone/>
            </a:pPr>
            <a:r>
              <a:rPr lang="pl-PL" sz="1333">
                <a:solidFill>
                  <a:srgbClr val="666666"/>
                </a:solidFill>
                <a:latin typeface="Poppins"/>
                <a:ea typeface="Poppins"/>
                <a:cs typeface="Poppins"/>
                <a:sym typeface="Poppins"/>
              </a:rPr>
              <a:t>         - Idea</a:t>
            </a:r>
            <a:endParaRPr sz="2400" dirty="0"/>
          </a:p>
          <a:p>
            <a:pPr marL="0" marR="0" lvl="0" indent="0" algn="l" rtl="0">
              <a:spcBef>
                <a:spcPts val="533"/>
              </a:spcBef>
              <a:spcAft>
                <a:spcPts val="0"/>
              </a:spcAft>
              <a:buNone/>
            </a:pPr>
            <a:r>
              <a:rPr lang="pl-PL" sz="1333">
                <a:solidFill>
                  <a:srgbClr val="666666"/>
                </a:solidFill>
                <a:latin typeface="Poppins"/>
                <a:ea typeface="Poppins"/>
                <a:cs typeface="Poppins"/>
                <a:sym typeface="Poppins"/>
              </a:rPr>
              <a:t>         - Big Idea development examples</a:t>
            </a:r>
            <a:endParaRPr sz="2400" dirty="0"/>
          </a:p>
          <a:p>
            <a:pPr marL="0" marR="0" lvl="0" indent="0" algn="l" rtl="0">
              <a:spcBef>
                <a:spcPts val="533"/>
              </a:spcBef>
              <a:spcAft>
                <a:spcPts val="0"/>
              </a:spcAft>
              <a:buNone/>
            </a:pPr>
            <a:r>
              <a:rPr lang="pl-PL" sz="1333" b="1">
                <a:solidFill>
                  <a:schemeClr val="dk1"/>
                </a:solidFill>
                <a:latin typeface="Poppins"/>
                <a:ea typeface="Poppins"/>
                <a:cs typeface="Poppins"/>
                <a:sym typeface="Poppins"/>
              </a:rPr>
              <a:t>5. Tytuł</a:t>
            </a:r>
            <a:endParaRPr sz="2400" dirty="0"/>
          </a:p>
        </p:txBody>
      </p:sp>
    </p:spTree>
    <p:extLst>
      <p:ext uri="{BB962C8B-B14F-4D97-AF65-F5344CB8AC3E}">
        <p14:creationId xmlns:p14="http://schemas.microsoft.com/office/powerpoint/2010/main" val="252822692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40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502498" y="5525008"/>
            <a:ext cx="790118" cy="278892"/>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02498" y="2794000"/>
            <a:ext cx="5284577" cy="635000"/>
          </a:xfrm>
          <a:prstGeom prst="rect">
            <a:avLst/>
          </a:prstGeom>
        </p:spPr>
        <p:txBody>
          <a:bodyPr anchor="ctr">
            <a:noAutofit/>
          </a:bodyPr>
          <a:lstStyle>
            <a:lvl1pPr marL="0" indent="0" algn="l">
              <a:buNone/>
              <a:defRPr sz="34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spTree>
    <p:extLst>
      <p:ext uri="{BB962C8B-B14F-4D97-AF65-F5344CB8AC3E}">
        <p14:creationId xmlns:p14="http://schemas.microsoft.com/office/powerpoint/2010/main" val="321855648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41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7293" y="5525008"/>
            <a:ext cx="790118" cy="278892"/>
          </a:xfrm>
          <a:prstGeom prst="rect">
            <a:avLst/>
          </a:prstGeom>
        </p:spPr>
      </p:pic>
      <p:pic>
        <p:nvPicPr>
          <p:cNvPr id="13" name="Picture 12">
            <a:extLst>
              <a:ext uri="{FF2B5EF4-FFF2-40B4-BE49-F238E27FC236}">
                <a16:creationId xmlns:a16="http://schemas.microsoft.com/office/drawing/2014/main" id="{AFFA023D-DE7C-1543-A738-2B63B86905D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
        <p:nvSpPr>
          <p:cNvPr id="8" name="Text Placeholder 9">
            <a:extLst>
              <a:ext uri="{FF2B5EF4-FFF2-40B4-BE49-F238E27FC236}">
                <a16:creationId xmlns:a16="http://schemas.microsoft.com/office/drawing/2014/main" id="{DD11DD49-6C0C-5547-941C-DA05F23686C3}"/>
              </a:ext>
            </a:extLst>
          </p:cNvPr>
          <p:cNvSpPr>
            <a:spLocks noGrp="1"/>
          </p:cNvSpPr>
          <p:nvPr>
            <p:ph type="body" sz="quarter" idx="14" hasCustomPrompt="1"/>
          </p:nvPr>
        </p:nvSpPr>
        <p:spPr>
          <a:xfrm>
            <a:off x="1502498" y="2794000"/>
            <a:ext cx="5284577" cy="635000"/>
          </a:xfrm>
          <a:prstGeom prst="rect">
            <a:avLst/>
          </a:prstGeom>
        </p:spPr>
        <p:txBody>
          <a:bodyPr anchor="ctr">
            <a:noAutofit/>
          </a:bodyPr>
          <a:lstStyle>
            <a:lvl1pPr marL="0" indent="0" algn="l">
              <a:buNone/>
              <a:defRPr sz="3499"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12" name="Text Placeholder 11">
            <a:extLst>
              <a:ext uri="{FF2B5EF4-FFF2-40B4-BE49-F238E27FC236}">
                <a16:creationId xmlns:a16="http://schemas.microsoft.com/office/drawing/2014/main" id="{AB1DF848-F820-1946-B0F3-90C07FE7F3D1}"/>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spTree>
    <p:extLst>
      <p:ext uri="{BB962C8B-B14F-4D97-AF65-F5344CB8AC3E}">
        <p14:creationId xmlns:p14="http://schemas.microsoft.com/office/powerpoint/2010/main" val="340376771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42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15896E8E-DE0D-9A45-B42F-BCAD6F9E26FE}"/>
              </a:ext>
            </a:extLst>
          </p:cNvPr>
          <p:cNvSpPr>
            <a:spLocks noGrp="1"/>
          </p:cNvSpPr>
          <p:nvPr>
            <p:ph type="body" sz="quarter" idx="14" hasCustomPrompt="1"/>
          </p:nvPr>
        </p:nvSpPr>
        <p:spPr>
          <a:xfrm>
            <a:off x="1502498" y="2794000"/>
            <a:ext cx="5284577" cy="635000"/>
          </a:xfrm>
          <a:prstGeom prst="rect">
            <a:avLst/>
          </a:prstGeom>
        </p:spPr>
        <p:txBody>
          <a:bodyPr anchor="ctr">
            <a:noAutofit/>
          </a:bodyPr>
          <a:lstStyle>
            <a:lvl1pPr marL="0" indent="0" algn="l">
              <a:buNone/>
              <a:defRPr sz="3499"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8" name="Text Placeholder 11">
            <a:extLst>
              <a:ext uri="{FF2B5EF4-FFF2-40B4-BE49-F238E27FC236}">
                <a16:creationId xmlns:a16="http://schemas.microsoft.com/office/drawing/2014/main" id="{DEB70A8F-FB22-0B4A-954D-9644DB3460C9}"/>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pic>
        <p:nvPicPr>
          <p:cNvPr id="10" name="Picture 9">
            <a:extLst>
              <a:ext uri="{FF2B5EF4-FFF2-40B4-BE49-F238E27FC236}">
                <a16:creationId xmlns:a16="http://schemas.microsoft.com/office/drawing/2014/main" id="{91C36C21-1734-D144-8896-D8A82685D69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408598905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43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2E4EF3A7-2938-564F-8923-FB519E30B674}"/>
              </a:ext>
            </a:extLst>
          </p:cNvPr>
          <p:cNvSpPr>
            <a:spLocks noGrp="1"/>
          </p:cNvSpPr>
          <p:nvPr>
            <p:ph type="body" sz="quarter" idx="14" hasCustomPrompt="1"/>
          </p:nvPr>
        </p:nvSpPr>
        <p:spPr>
          <a:xfrm>
            <a:off x="1502498" y="2794000"/>
            <a:ext cx="5284577" cy="635000"/>
          </a:xfrm>
          <a:prstGeom prst="rect">
            <a:avLst/>
          </a:prstGeom>
        </p:spPr>
        <p:txBody>
          <a:bodyPr anchor="ctr">
            <a:noAutofit/>
          </a:bodyPr>
          <a:lstStyle>
            <a:lvl1pPr marL="0" indent="0" algn="l">
              <a:buNone/>
              <a:defRPr sz="3499"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8" name="Text Placeholder 11">
            <a:extLst>
              <a:ext uri="{FF2B5EF4-FFF2-40B4-BE49-F238E27FC236}">
                <a16:creationId xmlns:a16="http://schemas.microsoft.com/office/drawing/2014/main" id="{63BCB6BC-3EBF-5746-AD41-277CD85544AA}"/>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pic>
        <p:nvPicPr>
          <p:cNvPr id="10" name="Picture 9">
            <a:extLst>
              <a:ext uri="{FF2B5EF4-FFF2-40B4-BE49-F238E27FC236}">
                <a16:creationId xmlns:a16="http://schemas.microsoft.com/office/drawing/2014/main" id="{7AC2AD71-7436-014D-B37E-1B3B0EC0DE4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128736374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44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652958C9-E21A-AC45-A03F-0C54433AFF91}"/>
              </a:ext>
            </a:extLst>
          </p:cNvPr>
          <p:cNvSpPr>
            <a:spLocks noGrp="1"/>
          </p:cNvSpPr>
          <p:nvPr>
            <p:ph type="body" sz="quarter" idx="14" hasCustomPrompt="1"/>
          </p:nvPr>
        </p:nvSpPr>
        <p:spPr>
          <a:xfrm>
            <a:off x="1502498" y="2794000"/>
            <a:ext cx="5284577" cy="635000"/>
          </a:xfrm>
          <a:prstGeom prst="rect">
            <a:avLst/>
          </a:prstGeom>
        </p:spPr>
        <p:txBody>
          <a:bodyPr anchor="ctr">
            <a:noAutofit/>
          </a:bodyPr>
          <a:lstStyle>
            <a:lvl1pPr marL="0" indent="0" algn="l">
              <a:buNone/>
              <a:defRPr sz="3499"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12" name="Text Placeholder 11">
            <a:extLst>
              <a:ext uri="{FF2B5EF4-FFF2-40B4-BE49-F238E27FC236}">
                <a16:creationId xmlns:a16="http://schemas.microsoft.com/office/drawing/2014/main" id="{F5F4E8FE-D838-C740-9F40-46AB1DE70D50}"/>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pic>
        <p:nvPicPr>
          <p:cNvPr id="8" name="Picture 7">
            <a:extLst>
              <a:ext uri="{FF2B5EF4-FFF2-40B4-BE49-F238E27FC236}">
                <a16:creationId xmlns:a16="http://schemas.microsoft.com/office/drawing/2014/main" id="{619EEFDD-2490-1F4E-8699-16813FE08F9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307035233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45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6BC6D291-0ECC-5F4B-B8EA-F13FDC1AD5B1}"/>
              </a:ext>
            </a:extLst>
          </p:cNvPr>
          <p:cNvSpPr>
            <a:spLocks noGrp="1"/>
          </p:cNvSpPr>
          <p:nvPr>
            <p:ph type="body" sz="quarter" idx="14" hasCustomPrompt="1"/>
          </p:nvPr>
        </p:nvSpPr>
        <p:spPr>
          <a:xfrm>
            <a:off x="1502498" y="2794000"/>
            <a:ext cx="5284577" cy="635000"/>
          </a:xfrm>
          <a:prstGeom prst="rect">
            <a:avLst/>
          </a:prstGeom>
        </p:spPr>
        <p:txBody>
          <a:bodyPr anchor="ctr">
            <a:noAutofit/>
          </a:bodyPr>
          <a:lstStyle>
            <a:lvl1pPr marL="0" indent="0" algn="l">
              <a:buNone/>
              <a:defRPr sz="3499"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12" name="Text Placeholder 11">
            <a:extLst>
              <a:ext uri="{FF2B5EF4-FFF2-40B4-BE49-F238E27FC236}">
                <a16:creationId xmlns:a16="http://schemas.microsoft.com/office/drawing/2014/main" id="{D4B2A76D-2BA3-934F-8A10-FA2D4BE5AB05}"/>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pic>
        <p:nvPicPr>
          <p:cNvPr id="10" name="Picture 9">
            <a:extLst>
              <a:ext uri="{FF2B5EF4-FFF2-40B4-BE49-F238E27FC236}">
                <a16:creationId xmlns:a16="http://schemas.microsoft.com/office/drawing/2014/main" id="{A93476DD-AA40-2149-A25A-6FF4A4C63D7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146158392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46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8F9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38BF9878-BA6A-8647-BB35-3CDC1907FD27}"/>
              </a:ext>
            </a:extLst>
          </p:cNvPr>
          <p:cNvSpPr>
            <a:spLocks noGrp="1"/>
          </p:cNvSpPr>
          <p:nvPr>
            <p:ph type="body" sz="quarter" idx="14" hasCustomPrompt="1"/>
          </p:nvPr>
        </p:nvSpPr>
        <p:spPr>
          <a:xfrm>
            <a:off x="1502498" y="2794000"/>
            <a:ext cx="5284577" cy="635000"/>
          </a:xfrm>
          <a:prstGeom prst="rect">
            <a:avLst/>
          </a:prstGeom>
        </p:spPr>
        <p:txBody>
          <a:bodyPr anchor="ctr">
            <a:noAutofit/>
          </a:bodyPr>
          <a:lstStyle>
            <a:lvl1pPr marL="0" indent="0" algn="l">
              <a:buNone/>
              <a:defRPr sz="3499"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12" name="Text Placeholder 11">
            <a:extLst>
              <a:ext uri="{FF2B5EF4-FFF2-40B4-BE49-F238E27FC236}">
                <a16:creationId xmlns:a16="http://schemas.microsoft.com/office/drawing/2014/main" id="{C252B149-CA4A-7B45-8AB9-3569D628F5F7}"/>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pic>
        <p:nvPicPr>
          <p:cNvPr id="8" name="Picture 7">
            <a:extLst>
              <a:ext uri="{FF2B5EF4-FFF2-40B4-BE49-F238E27FC236}">
                <a16:creationId xmlns:a16="http://schemas.microsoft.com/office/drawing/2014/main" id="{4D70B90C-E2D6-6245-9D23-89C8E785F79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10805927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1" y="0"/>
            <a:ext cx="622462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Picture Placeholder 8">
            <a:extLst>
              <a:ext uri="{FF2B5EF4-FFF2-40B4-BE49-F238E27FC236}">
                <a16:creationId xmlns:a16="http://schemas.microsoft.com/office/drawing/2014/main" id="{FCA46BFE-8C38-B94F-8573-5C8726ECCA53}"/>
              </a:ext>
            </a:extLst>
          </p:cNvPr>
          <p:cNvSpPr>
            <a:spLocks noGrp="1"/>
          </p:cNvSpPr>
          <p:nvPr>
            <p:ph type="pic" sz="quarter" idx="15"/>
          </p:nvPr>
        </p:nvSpPr>
        <p:spPr>
          <a:xfrm>
            <a:off x="6108704" y="0"/>
            <a:ext cx="3050383"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8" name="Picture Placeholder 8">
            <a:extLst>
              <a:ext uri="{FF2B5EF4-FFF2-40B4-BE49-F238E27FC236}">
                <a16:creationId xmlns:a16="http://schemas.microsoft.com/office/drawing/2014/main" id="{571A14D9-A7B3-A747-810D-C50C6DA9368A}"/>
              </a:ext>
            </a:extLst>
          </p:cNvPr>
          <p:cNvSpPr>
            <a:spLocks noGrp="1"/>
          </p:cNvSpPr>
          <p:nvPr>
            <p:ph type="pic" sz="quarter" idx="16"/>
          </p:nvPr>
        </p:nvSpPr>
        <p:spPr>
          <a:xfrm>
            <a:off x="9152161" y="0"/>
            <a:ext cx="3039841"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9" name="Picture Placeholder 8">
            <a:extLst>
              <a:ext uri="{FF2B5EF4-FFF2-40B4-BE49-F238E27FC236}">
                <a16:creationId xmlns:a16="http://schemas.microsoft.com/office/drawing/2014/main" id="{729FE759-71A0-7748-B912-349784779A2F}"/>
              </a:ext>
            </a:extLst>
          </p:cNvPr>
          <p:cNvSpPr>
            <a:spLocks noGrp="1"/>
          </p:cNvSpPr>
          <p:nvPr>
            <p:ph type="pic" sz="quarter" idx="17"/>
          </p:nvPr>
        </p:nvSpPr>
        <p:spPr>
          <a:xfrm>
            <a:off x="6105638" y="2312166"/>
            <a:ext cx="3050383"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0" name="Picture Placeholder 8">
            <a:extLst>
              <a:ext uri="{FF2B5EF4-FFF2-40B4-BE49-F238E27FC236}">
                <a16:creationId xmlns:a16="http://schemas.microsoft.com/office/drawing/2014/main" id="{F2F151A1-C9AE-9E46-9F01-D1088996F5EF}"/>
              </a:ext>
            </a:extLst>
          </p:cNvPr>
          <p:cNvSpPr>
            <a:spLocks noGrp="1"/>
          </p:cNvSpPr>
          <p:nvPr>
            <p:ph type="pic" sz="quarter" idx="18"/>
          </p:nvPr>
        </p:nvSpPr>
        <p:spPr>
          <a:xfrm>
            <a:off x="9152161" y="2312166"/>
            <a:ext cx="3039841"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1" name="Picture Placeholder 8">
            <a:extLst>
              <a:ext uri="{FF2B5EF4-FFF2-40B4-BE49-F238E27FC236}">
                <a16:creationId xmlns:a16="http://schemas.microsoft.com/office/drawing/2014/main" id="{4B58F3A6-C922-3B48-822A-F5A65D71ADB2}"/>
              </a:ext>
            </a:extLst>
          </p:cNvPr>
          <p:cNvSpPr>
            <a:spLocks noGrp="1"/>
          </p:cNvSpPr>
          <p:nvPr>
            <p:ph type="pic" sz="quarter" idx="19"/>
          </p:nvPr>
        </p:nvSpPr>
        <p:spPr>
          <a:xfrm>
            <a:off x="6105638" y="4582402"/>
            <a:ext cx="3046523"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2" name="Picture Placeholder 8">
            <a:extLst>
              <a:ext uri="{FF2B5EF4-FFF2-40B4-BE49-F238E27FC236}">
                <a16:creationId xmlns:a16="http://schemas.microsoft.com/office/drawing/2014/main" id="{C221C4CB-E98E-FA49-B1D6-EC7870B62A1B}"/>
              </a:ext>
            </a:extLst>
          </p:cNvPr>
          <p:cNvSpPr>
            <a:spLocks noGrp="1"/>
          </p:cNvSpPr>
          <p:nvPr>
            <p:ph type="pic" sz="quarter" idx="20"/>
          </p:nvPr>
        </p:nvSpPr>
        <p:spPr>
          <a:xfrm>
            <a:off x="9152160" y="4582402"/>
            <a:ext cx="3047316"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1229711"/>
            <a:ext cx="4597558" cy="662152"/>
          </a:xfrm>
          <a:prstGeom prst="rect">
            <a:avLst/>
          </a:prstGeom>
        </p:spPr>
        <p:txBody>
          <a:bodyPr anchor="ctr">
            <a:noAutofit/>
          </a:bodyPr>
          <a:lstStyle>
            <a:lvl1pPr marL="0" indent="0">
              <a:buNone/>
              <a:defRPr sz="47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7"/>
            <a:ext cx="4597558" cy="420304"/>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80" cy="2144059"/>
          </a:xfrm>
          <a:prstGeom prst="rect">
            <a:avLst/>
          </a:prstGeom>
        </p:spPr>
        <p:txBody>
          <a:bodyPr>
            <a:normAutofit/>
          </a:bodyPr>
          <a:lstStyle>
            <a:lvl1pPr marL="0" indent="0">
              <a:lnSpc>
                <a:spcPct val="150000"/>
              </a:lnSpc>
              <a:spcBef>
                <a:spcPts val="0"/>
              </a:spcBef>
              <a:buNone/>
              <a:defRPr sz="1200" b="0" i="0">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Tree>
    <p:extLst>
      <p:ext uri="{BB962C8B-B14F-4D97-AF65-F5344CB8AC3E}">
        <p14:creationId xmlns:p14="http://schemas.microsoft.com/office/powerpoint/2010/main" val="161517797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096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7075935" y="2755628"/>
            <a:ext cx="4604757" cy="2185988"/>
          </a:xfrm>
          <a:prstGeom prst="rect">
            <a:avLst/>
          </a:prstGeom>
        </p:spPr>
        <p:txBody>
          <a:bodyPr/>
          <a:lstStyle>
            <a:lvl1pPr marL="0" indent="0">
              <a:lnSpc>
                <a:spcPct val="150000"/>
              </a:lnSpc>
              <a:spcBef>
                <a:spcPts val="0"/>
              </a:spcBef>
              <a:buNone/>
              <a:defRPr lang="en-US" sz="1601" b="0" i="0" smtClean="0">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2B2C2B"/>
                </a:solidFill>
                <a:effectLst/>
                <a:latin typeface="Arial" panose="020B0604020202020204" pitchFamily="34" charset="0"/>
              </a:rPr>
              <a:t>Lorem ipsum dolor sit </a:t>
            </a:r>
            <a:r>
              <a:rPr lang="en-US" err="1">
                <a:solidFill>
                  <a:srgbClr val="2B2C2B"/>
                </a:solidFill>
                <a:effectLst/>
                <a:latin typeface="Arial" panose="020B0604020202020204" pitchFamily="34" charset="0"/>
              </a:rPr>
              <a:t>amet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consectetur</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adipiscing</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elit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Praesent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eu</a:t>
            </a:r>
            <a:r>
              <a:rPr lang="en-US">
                <a:solidFill>
                  <a:srgbClr val="2B2C2B"/>
                </a:solidFill>
                <a:effectLst/>
                <a:latin typeface="Arial" panose="020B0604020202020204" pitchFamily="34" charset="0"/>
              </a:rPr>
              <a:t> ante et </a:t>
            </a:r>
            <a:r>
              <a:rPr lang="en-US" err="1">
                <a:solidFill>
                  <a:srgbClr val="2B2C2B"/>
                </a:solidFill>
                <a:effectLst/>
                <a:latin typeface="Arial" panose="020B0604020202020204" pitchFamily="34" charset="0"/>
              </a:rPr>
              <a:t>lacus</a:t>
            </a:r>
            <a:r>
              <a:rPr lang="en-US">
                <a:solidFill>
                  <a:srgbClr val="2B2C2B"/>
                </a:solidFill>
                <a:effectLst/>
                <a:latin typeface="Arial" panose="020B0604020202020204" pitchFamily="34" charset="0"/>
              </a:rPr>
              <a:t> fermentum </a:t>
            </a:r>
            <a:r>
              <a:rPr lang="en-US" err="1">
                <a:solidFill>
                  <a:srgbClr val="2B2C2B"/>
                </a:solidFill>
                <a:effectLst/>
                <a:latin typeface="Arial" panose="020B0604020202020204" pitchFamily="34" charset="0"/>
              </a:rPr>
              <a:t>pretium</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ut</a:t>
            </a:r>
            <a:r>
              <a:rPr lang="en-US">
                <a:solidFill>
                  <a:srgbClr val="2B2C2B"/>
                </a:solidFill>
                <a:effectLst/>
                <a:latin typeface="Arial" panose="020B0604020202020204" pitchFamily="34" charset="0"/>
              </a:rPr>
              <a:t> ac </a:t>
            </a:r>
            <a:r>
              <a:rPr lang="en-US" err="1">
                <a:solidFill>
                  <a:srgbClr val="2B2C2B"/>
                </a:solidFill>
                <a:effectLst/>
                <a:latin typeface="Arial" panose="020B0604020202020204" pitchFamily="34" charset="0"/>
              </a:rPr>
              <a:t>leo</a:t>
            </a:r>
            <a:r>
              <a:rPr lang="en-US">
                <a:solidFill>
                  <a:srgbClr val="2B2C2B"/>
                </a:solidFill>
                <a:effectLst/>
                <a:latin typeface="Arial" panose="020B0604020202020204" pitchFamily="34" charset="0"/>
              </a:rPr>
              <a:t>. Vestibulum </a:t>
            </a:r>
            <a:r>
              <a:rPr lang="en-US" err="1">
                <a:solidFill>
                  <a:srgbClr val="2B2C2B"/>
                </a:solidFill>
                <a:effectLst/>
                <a:latin typeface="Arial" panose="020B0604020202020204" pitchFamily="34" charset="0"/>
              </a:rPr>
              <a:t>ut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laoreet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quam</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porttitor</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odio</a:t>
            </a:r>
            <a:r>
              <a:rPr lang="en-US">
                <a:solidFill>
                  <a:srgbClr val="2B2C2B"/>
                </a:solidFill>
                <a:effectLst/>
                <a:latin typeface="Arial" panose="020B0604020202020204" pitchFamily="34" charset="0"/>
              </a:rPr>
              <a:t>. Nam </a:t>
            </a:r>
            <a:r>
              <a:rPr lang="en-US" err="1">
                <a:solidFill>
                  <a:srgbClr val="2B2C2B"/>
                </a:solidFill>
                <a:effectLst/>
                <a:latin typeface="Arial" panose="020B0604020202020204" pitchFamily="34" charset="0"/>
              </a:rPr>
              <a:t>tristique</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mauris</a:t>
            </a:r>
            <a:r>
              <a:rPr lang="en-US">
                <a:solidFill>
                  <a:srgbClr val="2B2C2B"/>
                </a:solidFill>
                <a:effectLst/>
                <a:latin typeface="Arial" panose="020B0604020202020204" pitchFamily="34" charset="0"/>
              </a:rPr>
              <a:t> a </a:t>
            </a:r>
            <a:r>
              <a:rPr lang="en-US" err="1">
                <a:solidFill>
                  <a:srgbClr val="2B2C2B"/>
                </a:solidFill>
                <a:effectLst/>
                <a:latin typeface="Arial" panose="020B0604020202020204" pitchFamily="34" charset="0"/>
              </a:rPr>
              <a:t>blandit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Etiam</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sagittis</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eleifend</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sapien</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efficitur</a:t>
            </a:r>
            <a:r>
              <a:rPr lang="en-US">
                <a:solidFill>
                  <a:srgbClr val="2B2C2B"/>
                </a:solidFill>
                <a:effectLst/>
                <a:latin typeface="Arial" panose="020B0604020202020204" pitchFamily="34" charset="0"/>
              </a:rPr>
              <a:t> ipsum.</a:t>
            </a:r>
            <a:endParaRPr lang="en-US"/>
          </a:p>
        </p:txBody>
      </p:sp>
      <p:sp>
        <p:nvSpPr>
          <p:cNvPr id="8" name="Text Placeholder 7">
            <a:extLst>
              <a:ext uri="{FF2B5EF4-FFF2-40B4-BE49-F238E27FC236}">
                <a16:creationId xmlns:a16="http://schemas.microsoft.com/office/drawing/2014/main" id="{2F6863B0-38E7-0846-9931-D5C8FDB3A35D}"/>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9" name="Text Placeholder 9">
            <a:extLst>
              <a:ext uri="{FF2B5EF4-FFF2-40B4-BE49-F238E27FC236}">
                <a16:creationId xmlns:a16="http://schemas.microsoft.com/office/drawing/2014/main" id="{09008440-B7B7-224D-B5C3-5441CA7DCE75}"/>
              </a:ext>
            </a:extLst>
          </p:cNvPr>
          <p:cNvSpPr>
            <a:spLocks noGrp="1"/>
          </p:cNvSpPr>
          <p:nvPr>
            <p:ph type="body" sz="quarter" idx="16" hasCustomPrompt="1"/>
          </p:nvPr>
        </p:nvSpPr>
        <p:spPr>
          <a:xfrm>
            <a:off x="7075935" y="1930401"/>
            <a:ext cx="4597558" cy="405522"/>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Tree>
    <p:extLst>
      <p:ext uri="{BB962C8B-B14F-4D97-AF65-F5344CB8AC3E}">
        <p14:creationId xmlns:p14="http://schemas.microsoft.com/office/powerpoint/2010/main" val="247013940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D236EECB-A5F5-4A4C-B97A-4A59D91B5C6F}"/>
              </a:ext>
            </a:extLst>
          </p:cNvPr>
          <p:cNvSpPr/>
          <p:nvPr userDrawn="1"/>
        </p:nvSpPr>
        <p:spPr>
          <a:xfrm>
            <a:off x="0" y="0"/>
            <a:ext cx="6096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13" name="Picture 12">
            <a:extLst>
              <a:ext uri="{FF2B5EF4-FFF2-40B4-BE49-F238E27FC236}">
                <a16:creationId xmlns:a16="http://schemas.microsoft.com/office/drawing/2014/main" id="{E694199C-83F3-0249-A9B4-D895C271D04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7" name="Text Placeholder 7">
            <a:extLst>
              <a:ext uri="{FF2B5EF4-FFF2-40B4-BE49-F238E27FC236}">
                <a16:creationId xmlns:a16="http://schemas.microsoft.com/office/drawing/2014/main" id="{499E78CD-FACB-DE4F-BF15-65C93BB93E0C}"/>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8" name="Text Placeholder 3">
            <a:extLst>
              <a:ext uri="{FF2B5EF4-FFF2-40B4-BE49-F238E27FC236}">
                <a16:creationId xmlns:a16="http://schemas.microsoft.com/office/drawing/2014/main" id="{541128E2-ABF6-7E4B-9938-E0E2E6498F49}"/>
              </a:ext>
            </a:extLst>
          </p:cNvPr>
          <p:cNvSpPr>
            <a:spLocks noGrp="1"/>
          </p:cNvSpPr>
          <p:nvPr>
            <p:ph type="body" sz="quarter" idx="14" hasCustomPrompt="1"/>
          </p:nvPr>
        </p:nvSpPr>
        <p:spPr>
          <a:xfrm>
            <a:off x="7075935" y="2755628"/>
            <a:ext cx="4604757" cy="2185988"/>
          </a:xfrm>
          <a:prstGeom prst="rect">
            <a:avLst/>
          </a:prstGeom>
        </p:spPr>
        <p:txBody>
          <a:bodyPr/>
          <a:lstStyle>
            <a:lvl1pPr marL="0" indent="0">
              <a:lnSpc>
                <a:spcPct val="150000"/>
              </a:lnSpc>
              <a:spcBef>
                <a:spcPts val="0"/>
              </a:spcBef>
              <a:buNone/>
              <a:defRPr lang="en-US" sz="1601" b="0" i="0" smtClean="0">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2B2C2B"/>
                </a:solidFill>
                <a:effectLst/>
                <a:latin typeface="Arial" panose="020B0604020202020204" pitchFamily="34" charset="0"/>
              </a:rPr>
              <a:t>Lorem ipsum dolor sit </a:t>
            </a:r>
            <a:r>
              <a:rPr lang="en-US" err="1">
                <a:solidFill>
                  <a:srgbClr val="2B2C2B"/>
                </a:solidFill>
                <a:effectLst/>
                <a:latin typeface="Arial" panose="020B0604020202020204" pitchFamily="34" charset="0"/>
              </a:rPr>
              <a:t>amet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consectetur</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adipiscing</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elit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Praesent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eu</a:t>
            </a:r>
            <a:r>
              <a:rPr lang="en-US">
                <a:solidFill>
                  <a:srgbClr val="2B2C2B"/>
                </a:solidFill>
                <a:effectLst/>
                <a:latin typeface="Arial" panose="020B0604020202020204" pitchFamily="34" charset="0"/>
              </a:rPr>
              <a:t> ante et </a:t>
            </a:r>
            <a:r>
              <a:rPr lang="en-US" err="1">
                <a:solidFill>
                  <a:srgbClr val="2B2C2B"/>
                </a:solidFill>
                <a:effectLst/>
                <a:latin typeface="Arial" panose="020B0604020202020204" pitchFamily="34" charset="0"/>
              </a:rPr>
              <a:t>lacus</a:t>
            </a:r>
            <a:r>
              <a:rPr lang="en-US">
                <a:solidFill>
                  <a:srgbClr val="2B2C2B"/>
                </a:solidFill>
                <a:effectLst/>
                <a:latin typeface="Arial" panose="020B0604020202020204" pitchFamily="34" charset="0"/>
              </a:rPr>
              <a:t> fermentum </a:t>
            </a:r>
            <a:r>
              <a:rPr lang="en-US" err="1">
                <a:solidFill>
                  <a:srgbClr val="2B2C2B"/>
                </a:solidFill>
                <a:effectLst/>
                <a:latin typeface="Arial" panose="020B0604020202020204" pitchFamily="34" charset="0"/>
              </a:rPr>
              <a:t>pretium</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ut</a:t>
            </a:r>
            <a:r>
              <a:rPr lang="en-US">
                <a:solidFill>
                  <a:srgbClr val="2B2C2B"/>
                </a:solidFill>
                <a:effectLst/>
                <a:latin typeface="Arial" panose="020B0604020202020204" pitchFamily="34" charset="0"/>
              </a:rPr>
              <a:t> ac </a:t>
            </a:r>
            <a:r>
              <a:rPr lang="en-US" err="1">
                <a:solidFill>
                  <a:srgbClr val="2B2C2B"/>
                </a:solidFill>
                <a:effectLst/>
                <a:latin typeface="Arial" panose="020B0604020202020204" pitchFamily="34" charset="0"/>
              </a:rPr>
              <a:t>leo</a:t>
            </a:r>
            <a:r>
              <a:rPr lang="en-US">
                <a:solidFill>
                  <a:srgbClr val="2B2C2B"/>
                </a:solidFill>
                <a:effectLst/>
                <a:latin typeface="Arial" panose="020B0604020202020204" pitchFamily="34" charset="0"/>
              </a:rPr>
              <a:t>. Vestibulum </a:t>
            </a:r>
            <a:r>
              <a:rPr lang="en-US" err="1">
                <a:solidFill>
                  <a:srgbClr val="2B2C2B"/>
                </a:solidFill>
                <a:effectLst/>
                <a:latin typeface="Arial" panose="020B0604020202020204" pitchFamily="34" charset="0"/>
              </a:rPr>
              <a:t>ut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laoreet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quam</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porttitor</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odio</a:t>
            </a:r>
            <a:r>
              <a:rPr lang="en-US">
                <a:solidFill>
                  <a:srgbClr val="2B2C2B"/>
                </a:solidFill>
                <a:effectLst/>
                <a:latin typeface="Arial" panose="020B0604020202020204" pitchFamily="34" charset="0"/>
              </a:rPr>
              <a:t>. Nam </a:t>
            </a:r>
            <a:r>
              <a:rPr lang="en-US" err="1">
                <a:solidFill>
                  <a:srgbClr val="2B2C2B"/>
                </a:solidFill>
                <a:effectLst/>
                <a:latin typeface="Arial" panose="020B0604020202020204" pitchFamily="34" charset="0"/>
              </a:rPr>
              <a:t>tristique</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mauris</a:t>
            </a:r>
            <a:r>
              <a:rPr lang="en-US">
                <a:solidFill>
                  <a:srgbClr val="2B2C2B"/>
                </a:solidFill>
                <a:effectLst/>
                <a:latin typeface="Arial" panose="020B0604020202020204" pitchFamily="34" charset="0"/>
              </a:rPr>
              <a:t> a </a:t>
            </a:r>
            <a:r>
              <a:rPr lang="en-US" err="1">
                <a:solidFill>
                  <a:srgbClr val="2B2C2B"/>
                </a:solidFill>
                <a:effectLst/>
                <a:latin typeface="Arial" panose="020B0604020202020204" pitchFamily="34" charset="0"/>
              </a:rPr>
              <a:t>blandit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Etiam</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sagittis</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eleifend</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sapien</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efficitur</a:t>
            </a:r>
            <a:r>
              <a:rPr lang="en-US">
                <a:solidFill>
                  <a:srgbClr val="2B2C2B"/>
                </a:solidFill>
                <a:effectLst/>
                <a:latin typeface="Arial" panose="020B0604020202020204" pitchFamily="34" charset="0"/>
              </a:rPr>
              <a:t> ipsum.</a:t>
            </a:r>
            <a:endParaRPr lang="en-US"/>
          </a:p>
        </p:txBody>
      </p:sp>
      <p:sp>
        <p:nvSpPr>
          <p:cNvPr id="9" name="Text Placeholder 9">
            <a:extLst>
              <a:ext uri="{FF2B5EF4-FFF2-40B4-BE49-F238E27FC236}">
                <a16:creationId xmlns:a16="http://schemas.microsoft.com/office/drawing/2014/main" id="{03404828-5EF5-6041-87C7-126A0985662C}"/>
              </a:ext>
            </a:extLst>
          </p:cNvPr>
          <p:cNvSpPr>
            <a:spLocks noGrp="1"/>
          </p:cNvSpPr>
          <p:nvPr>
            <p:ph type="body" sz="quarter" idx="16" hasCustomPrompt="1"/>
          </p:nvPr>
        </p:nvSpPr>
        <p:spPr>
          <a:xfrm>
            <a:off x="7075935" y="1930401"/>
            <a:ext cx="4597558" cy="405522"/>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Tree>
    <p:extLst>
      <p:ext uri="{BB962C8B-B14F-4D97-AF65-F5344CB8AC3E}">
        <p14:creationId xmlns:p14="http://schemas.microsoft.com/office/powerpoint/2010/main" val="421830778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Projekty">
  <p:cSld name="Projekty">
    <p:spTree>
      <p:nvGrpSpPr>
        <p:cNvPr id="1" name="Shape 29"/>
        <p:cNvGrpSpPr/>
        <p:nvPr/>
      </p:nvGrpSpPr>
      <p:grpSpPr>
        <a:xfrm>
          <a:off x="0" y="0"/>
          <a:ext cx="0" cy="0"/>
          <a:chOff x="0" y="0"/>
          <a:chExt cx="0" cy="0"/>
        </a:xfrm>
      </p:grpSpPr>
      <p:pic>
        <p:nvPicPr>
          <p:cNvPr id="30" name="Google Shape;30;p66"/>
          <p:cNvPicPr preferRelativeResize="0"/>
          <p:nvPr/>
        </p:nvPicPr>
        <p:blipFill rotWithShape="1">
          <a:blip r:embed="rId2">
            <a:alphaModFix/>
          </a:blip>
          <a:srcRect/>
          <a:stretch/>
        </p:blipFill>
        <p:spPr>
          <a:xfrm>
            <a:off x="0" y="1674"/>
            <a:ext cx="12192000" cy="6854653"/>
          </a:xfrm>
          <a:prstGeom prst="rect">
            <a:avLst/>
          </a:prstGeom>
          <a:noFill/>
          <a:ln>
            <a:noFill/>
          </a:ln>
        </p:spPr>
      </p:pic>
    </p:spTree>
    <p:extLst>
      <p:ext uri="{BB962C8B-B14F-4D97-AF65-F5344CB8AC3E}">
        <p14:creationId xmlns:p14="http://schemas.microsoft.com/office/powerpoint/2010/main" val="12872775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EAABF68-4807-2848-A3B2-98CE03218157}"/>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rgbClr val="884548"/>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pic>
        <p:nvPicPr>
          <p:cNvPr id="9" name="Picture 8">
            <a:extLst>
              <a:ext uri="{FF2B5EF4-FFF2-40B4-BE49-F238E27FC236}">
                <a16:creationId xmlns:a16="http://schemas.microsoft.com/office/drawing/2014/main" id="{F5CA8A80-63F6-CA4C-B9AA-EE6DDD77B76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8" name="Text Placeholder 7">
            <a:extLst>
              <a:ext uri="{FF2B5EF4-FFF2-40B4-BE49-F238E27FC236}">
                <a16:creationId xmlns:a16="http://schemas.microsoft.com/office/drawing/2014/main" id="{1D1B7B27-C744-A043-AEA2-CB57508F60A2}"/>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2" name="Text Placeholder 3">
            <a:extLst>
              <a:ext uri="{FF2B5EF4-FFF2-40B4-BE49-F238E27FC236}">
                <a16:creationId xmlns:a16="http://schemas.microsoft.com/office/drawing/2014/main" id="{0744EC1D-A97E-3144-AA34-355629317E89}"/>
              </a:ext>
            </a:extLst>
          </p:cNvPr>
          <p:cNvSpPr>
            <a:spLocks noGrp="1"/>
          </p:cNvSpPr>
          <p:nvPr>
            <p:ph type="body" sz="quarter" idx="14" hasCustomPrompt="1"/>
          </p:nvPr>
        </p:nvSpPr>
        <p:spPr>
          <a:xfrm>
            <a:off x="7075935" y="2755628"/>
            <a:ext cx="4604757" cy="2185988"/>
          </a:xfrm>
          <a:prstGeom prst="rect">
            <a:avLst/>
          </a:prstGeom>
        </p:spPr>
        <p:txBody>
          <a:bodyPr/>
          <a:lstStyle>
            <a:lvl1pPr marL="0" marR="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lang="en-US" sz="1601" b="0" i="0" smtClean="0">
                <a:solidFill>
                  <a:srgbClr val="874549"/>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marL="0" marR="0" lvl="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874549"/>
                </a:solidFill>
                <a:effectLst/>
                <a:latin typeface="Arial" panose="020B0604020202020204" pitchFamily="34" charset="0"/>
              </a:rPr>
              <a:t>Lorem ipsum dolor sit </a:t>
            </a:r>
            <a:r>
              <a:rPr lang="en-US" err="1">
                <a:solidFill>
                  <a:srgbClr val="874549"/>
                </a:solidFill>
                <a:effectLst/>
                <a:latin typeface="Arial" panose="020B0604020202020204" pitchFamily="34" charset="0"/>
              </a:rPr>
              <a:t>amet</a:t>
            </a:r>
            <a:r>
              <a:rPr lang="en-US">
                <a:solidFill>
                  <a:srgbClr val="874549"/>
                </a:solidFill>
                <a:effectLst/>
                <a:latin typeface="Arial" panose="020B0604020202020204" pitchFamily="34" charset="0"/>
              </a:rPr>
              <a:t>, </a:t>
            </a:r>
            <a:r>
              <a:rPr lang="en-US" err="1">
                <a:solidFill>
                  <a:srgbClr val="874549"/>
                </a:solidFill>
                <a:effectLst/>
                <a:latin typeface="Arial" panose="020B0604020202020204" pitchFamily="34" charset="0"/>
              </a:rPr>
              <a:t>consectetur</a:t>
            </a:r>
            <a:r>
              <a:rPr lang="en-US">
                <a:solidFill>
                  <a:srgbClr val="874549"/>
                </a:solidFill>
                <a:effectLst/>
                <a:latin typeface="Arial" panose="020B0604020202020204" pitchFamily="34" charset="0"/>
              </a:rPr>
              <a:t> </a:t>
            </a:r>
            <a:r>
              <a:rPr lang="en-US" err="1">
                <a:solidFill>
                  <a:srgbClr val="874549"/>
                </a:solidFill>
                <a:effectLst/>
                <a:latin typeface="Arial" panose="020B0604020202020204" pitchFamily="34" charset="0"/>
              </a:rPr>
              <a:t>adipiscing</a:t>
            </a:r>
            <a:r>
              <a:rPr lang="en-US">
                <a:solidFill>
                  <a:srgbClr val="874549"/>
                </a:solidFill>
                <a:effectLst/>
                <a:latin typeface="Arial" panose="020B0604020202020204" pitchFamily="34" charset="0"/>
              </a:rPr>
              <a:t> </a:t>
            </a:r>
            <a:r>
              <a:rPr lang="en-US" err="1">
                <a:solidFill>
                  <a:srgbClr val="874549"/>
                </a:solidFill>
                <a:effectLst/>
                <a:latin typeface="Arial" panose="020B0604020202020204" pitchFamily="34" charset="0"/>
              </a:rPr>
              <a:t>elit</a:t>
            </a:r>
            <a:r>
              <a:rPr lang="en-US">
                <a:solidFill>
                  <a:srgbClr val="874549"/>
                </a:solidFill>
                <a:effectLst/>
                <a:latin typeface="Arial" panose="020B0604020202020204" pitchFamily="34" charset="0"/>
              </a:rPr>
              <a:t>. </a:t>
            </a:r>
            <a:r>
              <a:rPr lang="en-US" err="1">
                <a:solidFill>
                  <a:srgbClr val="874549"/>
                </a:solidFill>
                <a:effectLst/>
                <a:latin typeface="Arial" panose="020B0604020202020204" pitchFamily="34" charset="0"/>
              </a:rPr>
              <a:t>Praesent</a:t>
            </a:r>
            <a:r>
              <a:rPr lang="en-US">
                <a:solidFill>
                  <a:srgbClr val="874549"/>
                </a:solidFill>
                <a:effectLst/>
                <a:latin typeface="Arial" panose="020B0604020202020204" pitchFamily="34" charset="0"/>
              </a:rPr>
              <a:t> </a:t>
            </a:r>
            <a:r>
              <a:rPr lang="en-US" err="1">
                <a:solidFill>
                  <a:srgbClr val="874549"/>
                </a:solidFill>
                <a:effectLst/>
                <a:latin typeface="Arial" panose="020B0604020202020204" pitchFamily="34" charset="0"/>
              </a:rPr>
              <a:t>eu</a:t>
            </a:r>
            <a:r>
              <a:rPr lang="en-US">
                <a:solidFill>
                  <a:srgbClr val="874549"/>
                </a:solidFill>
                <a:effectLst/>
                <a:latin typeface="Arial" panose="020B0604020202020204" pitchFamily="34" charset="0"/>
              </a:rPr>
              <a:t> ante et </a:t>
            </a:r>
            <a:r>
              <a:rPr lang="en-US" err="1">
                <a:solidFill>
                  <a:srgbClr val="874549"/>
                </a:solidFill>
                <a:effectLst/>
                <a:latin typeface="Arial" panose="020B0604020202020204" pitchFamily="34" charset="0"/>
              </a:rPr>
              <a:t>lacus</a:t>
            </a:r>
            <a:r>
              <a:rPr lang="en-US">
                <a:solidFill>
                  <a:srgbClr val="874549"/>
                </a:solidFill>
                <a:effectLst/>
                <a:latin typeface="Arial" panose="020B0604020202020204" pitchFamily="34" charset="0"/>
              </a:rPr>
              <a:t> fermentum </a:t>
            </a:r>
            <a:r>
              <a:rPr lang="en-US" err="1">
                <a:solidFill>
                  <a:srgbClr val="874549"/>
                </a:solidFill>
                <a:effectLst/>
                <a:latin typeface="Arial" panose="020B0604020202020204" pitchFamily="34" charset="0"/>
              </a:rPr>
              <a:t>pretium</a:t>
            </a:r>
            <a:r>
              <a:rPr lang="en-US">
                <a:solidFill>
                  <a:srgbClr val="874549"/>
                </a:solidFill>
                <a:effectLst/>
                <a:latin typeface="Arial" panose="020B0604020202020204" pitchFamily="34" charset="0"/>
              </a:rPr>
              <a:t> </a:t>
            </a:r>
            <a:r>
              <a:rPr lang="en-US" err="1">
                <a:solidFill>
                  <a:srgbClr val="874549"/>
                </a:solidFill>
                <a:effectLst/>
                <a:latin typeface="Arial" panose="020B0604020202020204" pitchFamily="34" charset="0"/>
              </a:rPr>
              <a:t>ut</a:t>
            </a:r>
            <a:r>
              <a:rPr lang="en-US">
                <a:solidFill>
                  <a:srgbClr val="874549"/>
                </a:solidFill>
                <a:effectLst/>
                <a:latin typeface="Arial" panose="020B0604020202020204" pitchFamily="34" charset="0"/>
              </a:rPr>
              <a:t> ac </a:t>
            </a:r>
            <a:r>
              <a:rPr lang="en-US" err="1">
                <a:solidFill>
                  <a:srgbClr val="874549"/>
                </a:solidFill>
                <a:effectLst/>
                <a:latin typeface="Arial" panose="020B0604020202020204" pitchFamily="34" charset="0"/>
              </a:rPr>
              <a:t>leo</a:t>
            </a:r>
            <a:r>
              <a:rPr lang="en-US">
                <a:solidFill>
                  <a:srgbClr val="874549"/>
                </a:solidFill>
                <a:effectLst/>
                <a:latin typeface="Arial" panose="020B0604020202020204" pitchFamily="34" charset="0"/>
              </a:rPr>
              <a:t>. Vestibulum </a:t>
            </a:r>
            <a:r>
              <a:rPr lang="en-US" err="1">
                <a:solidFill>
                  <a:srgbClr val="874549"/>
                </a:solidFill>
                <a:effectLst/>
                <a:latin typeface="Arial" panose="020B0604020202020204" pitchFamily="34" charset="0"/>
              </a:rPr>
              <a:t>ut</a:t>
            </a:r>
            <a:r>
              <a:rPr lang="en-US">
                <a:solidFill>
                  <a:srgbClr val="874549"/>
                </a:solidFill>
                <a:effectLst/>
                <a:latin typeface="Arial" panose="020B0604020202020204" pitchFamily="34" charset="0"/>
              </a:rPr>
              <a:t> </a:t>
            </a:r>
            <a:r>
              <a:rPr lang="en-US" err="1">
                <a:solidFill>
                  <a:srgbClr val="874549"/>
                </a:solidFill>
                <a:effectLst/>
                <a:latin typeface="Arial" panose="020B0604020202020204" pitchFamily="34" charset="0"/>
              </a:rPr>
              <a:t>laoreet</a:t>
            </a:r>
            <a:r>
              <a:rPr lang="en-US">
                <a:solidFill>
                  <a:srgbClr val="874549"/>
                </a:solidFill>
                <a:effectLst/>
                <a:latin typeface="Arial" panose="020B0604020202020204" pitchFamily="34" charset="0"/>
              </a:rPr>
              <a:t> </a:t>
            </a:r>
            <a:r>
              <a:rPr lang="en-US" err="1">
                <a:solidFill>
                  <a:srgbClr val="874549"/>
                </a:solidFill>
                <a:effectLst/>
                <a:latin typeface="Arial" panose="020B0604020202020204" pitchFamily="34" charset="0"/>
              </a:rPr>
              <a:t>quam</a:t>
            </a:r>
            <a:r>
              <a:rPr lang="en-US">
                <a:solidFill>
                  <a:srgbClr val="874549"/>
                </a:solidFill>
                <a:effectLst/>
                <a:latin typeface="Arial" panose="020B0604020202020204" pitchFamily="34" charset="0"/>
              </a:rPr>
              <a:t>, et </a:t>
            </a:r>
            <a:r>
              <a:rPr lang="en-US" err="1">
                <a:solidFill>
                  <a:srgbClr val="874549"/>
                </a:solidFill>
                <a:effectLst/>
                <a:latin typeface="Arial" panose="020B0604020202020204" pitchFamily="34" charset="0"/>
              </a:rPr>
              <a:t>porttitor</a:t>
            </a:r>
            <a:r>
              <a:rPr lang="en-US">
                <a:solidFill>
                  <a:srgbClr val="874549"/>
                </a:solidFill>
                <a:effectLst/>
                <a:latin typeface="Arial" panose="020B0604020202020204" pitchFamily="34" charset="0"/>
              </a:rPr>
              <a:t> </a:t>
            </a:r>
            <a:r>
              <a:rPr lang="en-US" err="1">
                <a:solidFill>
                  <a:srgbClr val="874549"/>
                </a:solidFill>
                <a:effectLst/>
                <a:latin typeface="Arial" panose="020B0604020202020204" pitchFamily="34" charset="0"/>
              </a:rPr>
              <a:t>odio</a:t>
            </a:r>
            <a:r>
              <a:rPr lang="en-US">
                <a:solidFill>
                  <a:srgbClr val="874549"/>
                </a:solidFill>
                <a:effectLst/>
                <a:latin typeface="Arial" panose="020B0604020202020204" pitchFamily="34" charset="0"/>
              </a:rPr>
              <a:t>. Nam </a:t>
            </a:r>
            <a:r>
              <a:rPr lang="en-US" err="1">
                <a:solidFill>
                  <a:srgbClr val="874549"/>
                </a:solidFill>
                <a:effectLst/>
                <a:latin typeface="Arial" panose="020B0604020202020204" pitchFamily="34" charset="0"/>
              </a:rPr>
              <a:t>tristique</a:t>
            </a:r>
            <a:r>
              <a:rPr lang="en-US">
                <a:solidFill>
                  <a:srgbClr val="874549"/>
                </a:solidFill>
                <a:effectLst/>
                <a:latin typeface="Arial" panose="020B0604020202020204" pitchFamily="34" charset="0"/>
              </a:rPr>
              <a:t> et </a:t>
            </a:r>
            <a:r>
              <a:rPr lang="en-US" err="1">
                <a:solidFill>
                  <a:srgbClr val="874549"/>
                </a:solidFill>
                <a:effectLst/>
                <a:latin typeface="Arial" panose="020B0604020202020204" pitchFamily="34" charset="0"/>
              </a:rPr>
              <a:t>mauris</a:t>
            </a:r>
            <a:r>
              <a:rPr lang="en-US">
                <a:solidFill>
                  <a:srgbClr val="874549"/>
                </a:solidFill>
                <a:effectLst/>
                <a:latin typeface="Arial" panose="020B0604020202020204" pitchFamily="34" charset="0"/>
              </a:rPr>
              <a:t> a </a:t>
            </a:r>
            <a:r>
              <a:rPr lang="en-US" err="1">
                <a:solidFill>
                  <a:srgbClr val="874549"/>
                </a:solidFill>
                <a:effectLst/>
                <a:latin typeface="Arial" panose="020B0604020202020204" pitchFamily="34" charset="0"/>
              </a:rPr>
              <a:t>blandit</a:t>
            </a:r>
            <a:r>
              <a:rPr lang="en-US">
                <a:solidFill>
                  <a:srgbClr val="874549"/>
                </a:solidFill>
                <a:effectLst/>
                <a:latin typeface="Arial" panose="020B0604020202020204" pitchFamily="34" charset="0"/>
              </a:rPr>
              <a:t>. </a:t>
            </a:r>
            <a:r>
              <a:rPr lang="en-US" err="1">
                <a:solidFill>
                  <a:srgbClr val="874549"/>
                </a:solidFill>
                <a:effectLst/>
                <a:latin typeface="Arial" panose="020B0604020202020204" pitchFamily="34" charset="0"/>
              </a:rPr>
              <a:t>Etiam</a:t>
            </a:r>
            <a:r>
              <a:rPr lang="en-US">
                <a:solidFill>
                  <a:srgbClr val="874549"/>
                </a:solidFill>
                <a:effectLst/>
                <a:latin typeface="Arial" panose="020B0604020202020204" pitchFamily="34" charset="0"/>
              </a:rPr>
              <a:t> </a:t>
            </a:r>
            <a:r>
              <a:rPr lang="en-US" err="1">
                <a:solidFill>
                  <a:srgbClr val="874549"/>
                </a:solidFill>
                <a:effectLst/>
                <a:latin typeface="Arial" panose="020B0604020202020204" pitchFamily="34" charset="0"/>
              </a:rPr>
              <a:t>sagittis</a:t>
            </a:r>
            <a:r>
              <a:rPr lang="en-US">
                <a:solidFill>
                  <a:srgbClr val="874549"/>
                </a:solidFill>
                <a:effectLst/>
                <a:latin typeface="Arial" panose="020B0604020202020204" pitchFamily="34" charset="0"/>
              </a:rPr>
              <a:t> </a:t>
            </a:r>
            <a:r>
              <a:rPr lang="en-US" err="1">
                <a:solidFill>
                  <a:srgbClr val="874549"/>
                </a:solidFill>
                <a:effectLst/>
                <a:latin typeface="Arial" panose="020B0604020202020204" pitchFamily="34" charset="0"/>
              </a:rPr>
              <a:t>eleifend</a:t>
            </a:r>
            <a:r>
              <a:rPr lang="en-US">
                <a:solidFill>
                  <a:srgbClr val="874549"/>
                </a:solidFill>
                <a:effectLst/>
                <a:latin typeface="Arial" panose="020B0604020202020204" pitchFamily="34" charset="0"/>
              </a:rPr>
              <a:t> </a:t>
            </a:r>
            <a:r>
              <a:rPr lang="en-US" err="1">
                <a:solidFill>
                  <a:srgbClr val="874549"/>
                </a:solidFill>
                <a:effectLst/>
                <a:latin typeface="Arial" panose="020B0604020202020204" pitchFamily="34" charset="0"/>
              </a:rPr>
              <a:t>sapien</a:t>
            </a:r>
            <a:r>
              <a:rPr lang="en-US">
                <a:solidFill>
                  <a:srgbClr val="874549"/>
                </a:solidFill>
                <a:effectLst/>
                <a:latin typeface="Arial" panose="020B0604020202020204" pitchFamily="34" charset="0"/>
              </a:rPr>
              <a:t>, et </a:t>
            </a:r>
            <a:r>
              <a:rPr lang="en-US" err="1">
                <a:solidFill>
                  <a:srgbClr val="874549"/>
                </a:solidFill>
                <a:effectLst/>
                <a:latin typeface="Arial" panose="020B0604020202020204" pitchFamily="34" charset="0"/>
              </a:rPr>
              <a:t>efficitur</a:t>
            </a:r>
            <a:r>
              <a:rPr lang="en-US">
                <a:solidFill>
                  <a:srgbClr val="874549"/>
                </a:solidFill>
                <a:effectLst/>
                <a:latin typeface="Arial" panose="020B0604020202020204" pitchFamily="34" charset="0"/>
              </a:rPr>
              <a:t> ipsum.</a:t>
            </a:r>
            <a:endParaRPr lang="en-US">
              <a:solidFill>
                <a:srgbClr val="874549"/>
              </a:solidFill>
            </a:endParaRPr>
          </a:p>
        </p:txBody>
      </p:sp>
      <p:sp>
        <p:nvSpPr>
          <p:cNvPr id="13" name="Text Placeholder 9">
            <a:extLst>
              <a:ext uri="{FF2B5EF4-FFF2-40B4-BE49-F238E27FC236}">
                <a16:creationId xmlns:a16="http://schemas.microsoft.com/office/drawing/2014/main" id="{4A58D0CD-FAB5-884B-89C7-122FACDEB9E3}"/>
              </a:ext>
            </a:extLst>
          </p:cNvPr>
          <p:cNvSpPr>
            <a:spLocks noGrp="1"/>
          </p:cNvSpPr>
          <p:nvPr>
            <p:ph type="body" sz="quarter" idx="16" hasCustomPrompt="1"/>
          </p:nvPr>
        </p:nvSpPr>
        <p:spPr>
          <a:xfrm>
            <a:off x="7075935" y="1930401"/>
            <a:ext cx="4597558" cy="405522"/>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Tree>
    <p:extLst>
      <p:ext uri="{BB962C8B-B14F-4D97-AF65-F5344CB8AC3E}">
        <p14:creationId xmlns:p14="http://schemas.microsoft.com/office/powerpoint/2010/main" val="401172082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D812AC-215A-2042-ADD7-789CE335CB8D}"/>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rgbClr val="AE785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pic>
        <p:nvPicPr>
          <p:cNvPr id="15" name="Picture 14">
            <a:extLst>
              <a:ext uri="{FF2B5EF4-FFF2-40B4-BE49-F238E27FC236}">
                <a16:creationId xmlns:a16="http://schemas.microsoft.com/office/drawing/2014/main" id="{F1440645-24CF-AD49-B035-A670F937149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7" name="Text Placeholder 7">
            <a:extLst>
              <a:ext uri="{FF2B5EF4-FFF2-40B4-BE49-F238E27FC236}">
                <a16:creationId xmlns:a16="http://schemas.microsoft.com/office/drawing/2014/main" id="{2FD52754-ED22-F949-AB72-1AC0A7DC5A28}"/>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2" name="Text Placeholder 3">
            <a:extLst>
              <a:ext uri="{FF2B5EF4-FFF2-40B4-BE49-F238E27FC236}">
                <a16:creationId xmlns:a16="http://schemas.microsoft.com/office/drawing/2014/main" id="{D8DE1661-33BA-104D-B77B-85392340D261}"/>
              </a:ext>
            </a:extLst>
          </p:cNvPr>
          <p:cNvSpPr>
            <a:spLocks noGrp="1"/>
          </p:cNvSpPr>
          <p:nvPr>
            <p:ph type="body" sz="quarter" idx="14" hasCustomPrompt="1"/>
          </p:nvPr>
        </p:nvSpPr>
        <p:spPr>
          <a:xfrm>
            <a:off x="7075935" y="2755628"/>
            <a:ext cx="4604757" cy="2185988"/>
          </a:xfrm>
          <a:prstGeom prst="rect">
            <a:avLst/>
          </a:prstGeom>
        </p:spPr>
        <p:txBody>
          <a:bodyPr/>
          <a:lstStyle>
            <a:lvl1pPr marL="0" indent="0">
              <a:lnSpc>
                <a:spcPct val="150000"/>
              </a:lnSpc>
              <a:spcBef>
                <a:spcPts val="0"/>
              </a:spcBef>
              <a:buNone/>
              <a:defRPr lang="en-US" sz="1601" b="0" i="0" smtClean="0">
                <a:solidFill>
                  <a:srgbClr val="B07851"/>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B07851"/>
                </a:solidFill>
                <a:effectLst/>
                <a:latin typeface="Arial" panose="020B0604020202020204" pitchFamily="34" charset="0"/>
              </a:rPr>
              <a:t>Lorem ipsum dolor sit </a:t>
            </a:r>
            <a:r>
              <a:rPr lang="en-US" err="1">
                <a:solidFill>
                  <a:srgbClr val="B07851"/>
                </a:solidFill>
                <a:effectLst/>
                <a:latin typeface="Arial" panose="020B0604020202020204" pitchFamily="34" charset="0"/>
              </a:rPr>
              <a:t>amet</a:t>
            </a:r>
            <a:r>
              <a:rPr lang="en-US">
                <a:solidFill>
                  <a:srgbClr val="B07851"/>
                </a:solidFill>
                <a:effectLst/>
                <a:latin typeface="Arial" panose="020B0604020202020204" pitchFamily="34" charset="0"/>
              </a:rPr>
              <a:t>, </a:t>
            </a:r>
            <a:r>
              <a:rPr lang="en-US" err="1">
                <a:solidFill>
                  <a:srgbClr val="B07851"/>
                </a:solidFill>
                <a:effectLst/>
                <a:latin typeface="Arial" panose="020B0604020202020204" pitchFamily="34" charset="0"/>
              </a:rPr>
              <a:t>consectetur</a:t>
            </a:r>
            <a:r>
              <a:rPr lang="en-US">
                <a:solidFill>
                  <a:srgbClr val="B07851"/>
                </a:solidFill>
                <a:effectLst/>
                <a:latin typeface="Arial" panose="020B0604020202020204" pitchFamily="34" charset="0"/>
              </a:rPr>
              <a:t> </a:t>
            </a:r>
            <a:r>
              <a:rPr lang="en-US" err="1">
                <a:solidFill>
                  <a:srgbClr val="B07851"/>
                </a:solidFill>
                <a:effectLst/>
                <a:latin typeface="Arial" panose="020B0604020202020204" pitchFamily="34" charset="0"/>
              </a:rPr>
              <a:t>adipiscing</a:t>
            </a:r>
            <a:r>
              <a:rPr lang="en-US">
                <a:solidFill>
                  <a:srgbClr val="B07851"/>
                </a:solidFill>
                <a:effectLst/>
                <a:latin typeface="Arial" panose="020B0604020202020204" pitchFamily="34" charset="0"/>
              </a:rPr>
              <a:t> </a:t>
            </a:r>
            <a:r>
              <a:rPr lang="en-US" err="1">
                <a:solidFill>
                  <a:srgbClr val="B07851"/>
                </a:solidFill>
                <a:effectLst/>
                <a:latin typeface="Arial" panose="020B0604020202020204" pitchFamily="34" charset="0"/>
              </a:rPr>
              <a:t>elit</a:t>
            </a:r>
            <a:r>
              <a:rPr lang="en-US">
                <a:solidFill>
                  <a:srgbClr val="B07851"/>
                </a:solidFill>
                <a:effectLst/>
                <a:latin typeface="Arial" panose="020B0604020202020204" pitchFamily="34" charset="0"/>
              </a:rPr>
              <a:t>. </a:t>
            </a:r>
            <a:r>
              <a:rPr lang="en-US" err="1">
                <a:solidFill>
                  <a:srgbClr val="B07851"/>
                </a:solidFill>
                <a:effectLst/>
                <a:latin typeface="Arial" panose="020B0604020202020204" pitchFamily="34" charset="0"/>
              </a:rPr>
              <a:t>Praesent</a:t>
            </a:r>
            <a:r>
              <a:rPr lang="en-US">
                <a:solidFill>
                  <a:srgbClr val="B07851"/>
                </a:solidFill>
                <a:effectLst/>
                <a:latin typeface="Arial" panose="020B0604020202020204" pitchFamily="34" charset="0"/>
              </a:rPr>
              <a:t> </a:t>
            </a:r>
            <a:r>
              <a:rPr lang="en-US" err="1">
                <a:solidFill>
                  <a:srgbClr val="B07851"/>
                </a:solidFill>
                <a:effectLst/>
                <a:latin typeface="Arial" panose="020B0604020202020204" pitchFamily="34" charset="0"/>
              </a:rPr>
              <a:t>eu</a:t>
            </a:r>
            <a:r>
              <a:rPr lang="en-US">
                <a:solidFill>
                  <a:srgbClr val="B07851"/>
                </a:solidFill>
                <a:effectLst/>
                <a:latin typeface="Arial" panose="020B0604020202020204" pitchFamily="34" charset="0"/>
              </a:rPr>
              <a:t> ante et </a:t>
            </a:r>
            <a:r>
              <a:rPr lang="en-US" err="1">
                <a:solidFill>
                  <a:srgbClr val="B07851"/>
                </a:solidFill>
                <a:effectLst/>
                <a:latin typeface="Arial" panose="020B0604020202020204" pitchFamily="34" charset="0"/>
              </a:rPr>
              <a:t>lacus</a:t>
            </a:r>
            <a:r>
              <a:rPr lang="en-US">
                <a:solidFill>
                  <a:srgbClr val="B07851"/>
                </a:solidFill>
                <a:effectLst/>
                <a:latin typeface="Arial" panose="020B0604020202020204" pitchFamily="34" charset="0"/>
              </a:rPr>
              <a:t> fermentum </a:t>
            </a:r>
            <a:r>
              <a:rPr lang="en-US" err="1">
                <a:solidFill>
                  <a:srgbClr val="B07851"/>
                </a:solidFill>
                <a:effectLst/>
                <a:latin typeface="Arial" panose="020B0604020202020204" pitchFamily="34" charset="0"/>
              </a:rPr>
              <a:t>pretium</a:t>
            </a:r>
            <a:r>
              <a:rPr lang="en-US">
                <a:solidFill>
                  <a:srgbClr val="B07851"/>
                </a:solidFill>
                <a:effectLst/>
                <a:latin typeface="Arial" panose="020B0604020202020204" pitchFamily="34" charset="0"/>
              </a:rPr>
              <a:t> </a:t>
            </a:r>
            <a:r>
              <a:rPr lang="en-US" err="1">
                <a:solidFill>
                  <a:srgbClr val="B07851"/>
                </a:solidFill>
                <a:effectLst/>
                <a:latin typeface="Arial" panose="020B0604020202020204" pitchFamily="34" charset="0"/>
              </a:rPr>
              <a:t>ut</a:t>
            </a:r>
            <a:r>
              <a:rPr lang="en-US">
                <a:solidFill>
                  <a:srgbClr val="B07851"/>
                </a:solidFill>
                <a:effectLst/>
                <a:latin typeface="Arial" panose="020B0604020202020204" pitchFamily="34" charset="0"/>
              </a:rPr>
              <a:t> ac </a:t>
            </a:r>
            <a:r>
              <a:rPr lang="en-US" err="1">
                <a:solidFill>
                  <a:srgbClr val="B07851"/>
                </a:solidFill>
                <a:effectLst/>
                <a:latin typeface="Arial" panose="020B0604020202020204" pitchFamily="34" charset="0"/>
              </a:rPr>
              <a:t>leo</a:t>
            </a:r>
            <a:r>
              <a:rPr lang="en-US">
                <a:solidFill>
                  <a:srgbClr val="B07851"/>
                </a:solidFill>
                <a:effectLst/>
                <a:latin typeface="Arial" panose="020B0604020202020204" pitchFamily="34" charset="0"/>
              </a:rPr>
              <a:t>. Vestibulum </a:t>
            </a:r>
            <a:r>
              <a:rPr lang="en-US" err="1">
                <a:solidFill>
                  <a:srgbClr val="B07851"/>
                </a:solidFill>
                <a:effectLst/>
                <a:latin typeface="Arial" panose="020B0604020202020204" pitchFamily="34" charset="0"/>
              </a:rPr>
              <a:t>ut</a:t>
            </a:r>
            <a:r>
              <a:rPr lang="en-US">
                <a:solidFill>
                  <a:srgbClr val="B07851"/>
                </a:solidFill>
                <a:effectLst/>
                <a:latin typeface="Arial" panose="020B0604020202020204" pitchFamily="34" charset="0"/>
              </a:rPr>
              <a:t> </a:t>
            </a:r>
            <a:r>
              <a:rPr lang="en-US" err="1">
                <a:solidFill>
                  <a:srgbClr val="B07851"/>
                </a:solidFill>
                <a:effectLst/>
                <a:latin typeface="Arial" panose="020B0604020202020204" pitchFamily="34" charset="0"/>
              </a:rPr>
              <a:t>laoreet</a:t>
            </a:r>
            <a:r>
              <a:rPr lang="en-US">
                <a:solidFill>
                  <a:srgbClr val="B07851"/>
                </a:solidFill>
                <a:effectLst/>
                <a:latin typeface="Arial" panose="020B0604020202020204" pitchFamily="34" charset="0"/>
              </a:rPr>
              <a:t> </a:t>
            </a:r>
            <a:r>
              <a:rPr lang="en-US" err="1">
                <a:solidFill>
                  <a:srgbClr val="B07851"/>
                </a:solidFill>
                <a:effectLst/>
                <a:latin typeface="Arial" panose="020B0604020202020204" pitchFamily="34" charset="0"/>
              </a:rPr>
              <a:t>quam</a:t>
            </a:r>
            <a:r>
              <a:rPr lang="en-US">
                <a:solidFill>
                  <a:srgbClr val="B07851"/>
                </a:solidFill>
                <a:effectLst/>
                <a:latin typeface="Arial" panose="020B0604020202020204" pitchFamily="34" charset="0"/>
              </a:rPr>
              <a:t>, et </a:t>
            </a:r>
            <a:r>
              <a:rPr lang="en-US" err="1">
                <a:solidFill>
                  <a:srgbClr val="B07851"/>
                </a:solidFill>
                <a:effectLst/>
                <a:latin typeface="Arial" panose="020B0604020202020204" pitchFamily="34" charset="0"/>
              </a:rPr>
              <a:t>porttitor</a:t>
            </a:r>
            <a:r>
              <a:rPr lang="en-US">
                <a:solidFill>
                  <a:srgbClr val="B07851"/>
                </a:solidFill>
                <a:effectLst/>
                <a:latin typeface="Arial" panose="020B0604020202020204" pitchFamily="34" charset="0"/>
              </a:rPr>
              <a:t> </a:t>
            </a:r>
            <a:r>
              <a:rPr lang="en-US" err="1">
                <a:solidFill>
                  <a:srgbClr val="B07851"/>
                </a:solidFill>
                <a:effectLst/>
                <a:latin typeface="Arial" panose="020B0604020202020204" pitchFamily="34" charset="0"/>
              </a:rPr>
              <a:t>odio</a:t>
            </a:r>
            <a:r>
              <a:rPr lang="en-US">
                <a:solidFill>
                  <a:srgbClr val="B07851"/>
                </a:solidFill>
                <a:effectLst/>
                <a:latin typeface="Arial" panose="020B0604020202020204" pitchFamily="34" charset="0"/>
              </a:rPr>
              <a:t>. Nam </a:t>
            </a:r>
            <a:r>
              <a:rPr lang="en-US" err="1">
                <a:solidFill>
                  <a:srgbClr val="B07851"/>
                </a:solidFill>
                <a:effectLst/>
                <a:latin typeface="Arial" panose="020B0604020202020204" pitchFamily="34" charset="0"/>
              </a:rPr>
              <a:t>tristique</a:t>
            </a:r>
            <a:r>
              <a:rPr lang="en-US">
                <a:solidFill>
                  <a:srgbClr val="B07851"/>
                </a:solidFill>
                <a:effectLst/>
                <a:latin typeface="Arial" panose="020B0604020202020204" pitchFamily="34" charset="0"/>
              </a:rPr>
              <a:t> et </a:t>
            </a:r>
            <a:r>
              <a:rPr lang="en-US" err="1">
                <a:solidFill>
                  <a:srgbClr val="B07851"/>
                </a:solidFill>
                <a:effectLst/>
                <a:latin typeface="Arial" panose="020B0604020202020204" pitchFamily="34" charset="0"/>
              </a:rPr>
              <a:t>mauris</a:t>
            </a:r>
            <a:r>
              <a:rPr lang="en-US">
                <a:solidFill>
                  <a:srgbClr val="B07851"/>
                </a:solidFill>
                <a:effectLst/>
                <a:latin typeface="Arial" panose="020B0604020202020204" pitchFamily="34" charset="0"/>
              </a:rPr>
              <a:t> a </a:t>
            </a:r>
            <a:r>
              <a:rPr lang="en-US" err="1">
                <a:solidFill>
                  <a:srgbClr val="B07851"/>
                </a:solidFill>
                <a:effectLst/>
                <a:latin typeface="Arial" panose="020B0604020202020204" pitchFamily="34" charset="0"/>
              </a:rPr>
              <a:t>blandit</a:t>
            </a:r>
            <a:r>
              <a:rPr lang="en-US">
                <a:solidFill>
                  <a:srgbClr val="B07851"/>
                </a:solidFill>
                <a:effectLst/>
                <a:latin typeface="Arial" panose="020B0604020202020204" pitchFamily="34" charset="0"/>
              </a:rPr>
              <a:t>. </a:t>
            </a:r>
            <a:r>
              <a:rPr lang="en-US" err="1">
                <a:solidFill>
                  <a:srgbClr val="B07851"/>
                </a:solidFill>
                <a:effectLst/>
                <a:latin typeface="Arial" panose="020B0604020202020204" pitchFamily="34" charset="0"/>
              </a:rPr>
              <a:t>Etiam</a:t>
            </a:r>
            <a:r>
              <a:rPr lang="en-US">
                <a:solidFill>
                  <a:srgbClr val="B07851"/>
                </a:solidFill>
                <a:effectLst/>
                <a:latin typeface="Arial" panose="020B0604020202020204" pitchFamily="34" charset="0"/>
              </a:rPr>
              <a:t> </a:t>
            </a:r>
            <a:r>
              <a:rPr lang="en-US" err="1">
                <a:solidFill>
                  <a:srgbClr val="B07851"/>
                </a:solidFill>
                <a:effectLst/>
                <a:latin typeface="Arial" panose="020B0604020202020204" pitchFamily="34" charset="0"/>
              </a:rPr>
              <a:t>sagittis</a:t>
            </a:r>
            <a:r>
              <a:rPr lang="en-US">
                <a:solidFill>
                  <a:srgbClr val="B07851"/>
                </a:solidFill>
                <a:effectLst/>
                <a:latin typeface="Arial" panose="020B0604020202020204" pitchFamily="34" charset="0"/>
              </a:rPr>
              <a:t> </a:t>
            </a:r>
            <a:r>
              <a:rPr lang="en-US" err="1">
                <a:solidFill>
                  <a:srgbClr val="B07851"/>
                </a:solidFill>
                <a:effectLst/>
                <a:latin typeface="Arial" panose="020B0604020202020204" pitchFamily="34" charset="0"/>
              </a:rPr>
              <a:t>eleifend</a:t>
            </a:r>
            <a:r>
              <a:rPr lang="en-US">
                <a:solidFill>
                  <a:srgbClr val="B07851"/>
                </a:solidFill>
                <a:effectLst/>
                <a:latin typeface="Arial" panose="020B0604020202020204" pitchFamily="34" charset="0"/>
              </a:rPr>
              <a:t> </a:t>
            </a:r>
            <a:r>
              <a:rPr lang="en-US" err="1">
                <a:solidFill>
                  <a:srgbClr val="B07851"/>
                </a:solidFill>
                <a:effectLst/>
                <a:latin typeface="Arial" panose="020B0604020202020204" pitchFamily="34" charset="0"/>
              </a:rPr>
              <a:t>sapien</a:t>
            </a:r>
            <a:r>
              <a:rPr lang="en-US">
                <a:solidFill>
                  <a:srgbClr val="B07851"/>
                </a:solidFill>
                <a:effectLst/>
                <a:latin typeface="Arial" panose="020B0604020202020204" pitchFamily="34" charset="0"/>
              </a:rPr>
              <a:t>, et </a:t>
            </a:r>
            <a:r>
              <a:rPr lang="en-US" err="1">
                <a:solidFill>
                  <a:srgbClr val="B07851"/>
                </a:solidFill>
                <a:effectLst/>
                <a:latin typeface="Arial" panose="020B0604020202020204" pitchFamily="34" charset="0"/>
              </a:rPr>
              <a:t>efficitur</a:t>
            </a:r>
            <a:r>
              <a:rPr lang="en-US">
                <a:solidFill>
                  <a:srgbClr val="B07851"/>
                </a:solidFill>
                <a:effectLst/>
                <a:latin typeface="Arial" panose="020B0604020202020204" pitchFamily="34" charset="0"/>
              </a:rPr>
              <a:t> ipsum.</a:t>
            </a:r>
            <a:endParaRPr lang="en-US">
              <a:solidFill>
                <a:srgbClr val="B07851"/>
              </a:solidFill>
            </a:endParaRPr>
          </a:p>
        </p:txBody>
      </p:sp>
      <p:sp>
        <p:nvSpPr>
          <p:cNvPr id="13" name="Text Placeholder 9">
            <a:extLst>
              <a:ext uri="{FF2B5EF4-FFF2-40B4-BE49-F238E27FC236}">
                <a16:creationId xmlns:a16="http://schemas.microsoft.com/office/drawing/2014/main" id="{80CF2886-0FBC-8245-99E4-3ABEBBD60CE7}"/>
              </a:ext>
            </a:extLst>
          </p:cNvPr>
          <p:cNvSpPr>
            <a:spLocks noGrp="1"/>
          </p:cNvSpPr>
          <p:nvPr>
            <p:ph type="body" sz="quarter" idx="16" hasCustomPrompt="1"/>
          </p:nvPr>
        </p:nvSpPr>
        <p:spPr>
          <a:xfrm>
            <a:off x="7075935" y="1930401"/>
            <a:ext cx="4597558" cy="405522"/>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Tree>
    <p:extLst>
      <p:ext uri="{BB962C8B-B14F-4D97-AF65-F5344CB8AC3E}">
        <p14:creationId xmlns:p14="http://schemas.microsoft.com/office/powerpoint/2010/main" val="94340263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D812AC-215A-2042-ADD7-789CE335CB8D}"/>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rgbClr val="7E824A"/>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pic>
        <p:nvPicPr>
          <p:cNvPr id="12" name="Picture 11">
            <a:extLst>
              <a:ext uri="{FF2B5EF4-FFF2-40B4-BE49-F238E27FC236}">
                <a16:creationId xmlns:a16="http://schemas.microsoft.com/office/drawing/2014/main" id="{48B0912F-4638-4D4F-B41B-191FCC149A3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7" name="Text Placeholder 7">
            <a:extLst>
              <a:ext uri="{FF2B5EF4-FFF2-40B4-BE49-F238E27FC236}">
                <a16:creationId xmlns:a16="http://schemas.microsoft.com/office/drawing/2014/main" id="{32B4A71B-B2C6-924C-AEA9-3E635DFB9E2E}"/>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3" name="Text Placeholder 9">
            <a:extLst>
              <a:ext uri="{FF2B5EF4-FFF2-40B4-BE49-F238E27FC236}">
                <a16:creationId xmlns:a16="http://schemas.microsoft.com/office/drawing/2014/main" id="{F4BAF810-3D88-3444-8BE5-5B6BB1115748}"/>
              </a:ext>
            </a:extLst>
          </p:cNvPr>
          <p:cNvSpPr>
            <a:spLocks noGrp="1"/>
          </p:cNvSpPr>
          <p:nvPr>
            <p:ph type="body" sz="quarter" idx="16" hasCustomPrompt="1"/>
          </p:nvPr>
        </p:nvSpPr>
        <p:spPr>
          <a:xfrm>
            <a:off x="7075935" y="1930401"/>
            <a:ext cx="4597558" cy="405522"/>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4" name="Text Placeholder 3">
            <a:extLst>
              <a:ext uri="{FF2B5EF4-FFF2-40B4-BE49-F238E27FC236}">
                <a16:creationId xmlns:a16="http://schemas.microsoft.com/office/drawing/2014/main" id="{B207BE3F-3058-F342-9580-7A919A457FDF}"/>
              </a:ext>
            </a:extLst>
          </p:cNvPr>
          <p:cNvSpPr>
            <a:spLocks noGrp="1"/>
          </p:cNvSpPr>
          <p:nvPr>
            <p:ph type="body" sz="quarter" idx="14" hasCustomPrompt="1"/>
          </p:nvPr>
        </p:nvSpPr>
        <p:spPr>
          <a:xfrm>
            <a:off x="7075935" y="2755628"/>
            <a:ext cx="4604757" cy="2185988"/>
          </a:xfrm>
          <a:prstGeom prst="rect">
            <a:avLst/>
          </a:prstGeom>
        </p:spPr>
        <p:txBody>
          <a:bodyPr/>
          <a:lstStyle>
            <a:lvl1pPr marL="0" marR="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lang="en-US" sz="1601" b="0" i="0">
                <a:solidFill>
                  <a:srgbClr val="73783F"/>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73783F"/>
                </a:solidFill>
                <a:effectLst/>
                <a:latin typeface="Arial" panose="020B0604020202020204" pitchFamily="34" charset="0"/>
              </a:rPr>
              <a:t>Lorem ipsum dolor sit </a:t>
            </a:r>
            <a:r>
              <a:rPr lang="en-US" err="1">
                <a:solidFill>
                  <a:srgbClr val="73783F"/>
                </a:solidFill>
                <a:effectLst/>
                <a:latin typeface="Arial" panose="020B0604020202020204" pitchFamily="34" charset="0"/>
              </a:rPr>
              <a:t>amet</a:t>
            </a:r>
            <a:r>
              <a:rPr lang="en-US">
                <a:solidFill>
                  <a:srgbClr val="73783F"/>
                </a:solidFill>
                <a:effectLst/>
                <a:latin typeface="Arial" panose="020B0604020202020204" pitchFamily="34" charset="0"/>
              </a:rPr>
              <a:t>, </a:t>
            </a:r>
            <a:r>
              <a:rPr lang="en-US" err="1">
                <a:solidFill>
                  <a:srgbClr val="73783F"/>
                </a:solidFill>
                <a:effectLst/>
                <a:latin typeface="Arial" panose="020B0604020202020204" pitchFamily="34" charset="0"/>
              </a:rPr>
              <a:t>consectetur</a:t>
            </a:r>
            <a:r>
              <a:rPr lang="en-US">
                <a:solidFill>
                  <a:srgbClr val="73783F"/>
                </a:solidFill>
                <a:effectLst/>
                <a:latin typeface="Arial" panose="020B0604020202020204" pitchFamily="34" charset="0"/>
              </a:rPr>
              <a:t> </a:t>
            </a:r>
            <a:r>
              <a:rPr lang="en-US" err="1">
                <a:solidFill>
                  <a:srgbClr val="73783F"/>
                </a:solidFill>
                <a:effectLst/>
                <a:latin typeface="Arial" panose="020B0604020202020204" pitchFamily="34" charset="0"/>
              </a:rPr>
              <a:t>adipiscing</a:t>
            </a:r>
            <a:r>
              <a:rPr lang="en-US">
                <a:solidFill>
                  <a:srgbClr val="73783F"/>
                </a:solidFill>
                <a:effectLst/>
                <a:latin typeface="Arial" panose="020B0604020202020204" pitchFamily="34" charset="0"/>
              </a:rPr>
              <a:t> </a:t>
            </a:r>
            <a:r>
              <a:rPr lang="en-US" err="1">
                <a:solidFill>
                  <a:srgbClr val="73783F"/>
                </a:solidFill>
                <a:effectLst/>
                <a:latin typeface="Arial" panose="020B0604020202020204" pitchFamily="34" charset="0"/>
              </a:rPr>
              <a:t>elit</a:t>
            </a:r>
            <a:r>
              <a:rPr lang="en-US">
                <a:solidFill>
                  <a:srgbClr val="73783F"/>
                </a:solidFill>
                <a:effectLst/>
                <a:latin typeface="Arial" panose="020B0604020202020204" pitchFamily="34" charset="0"/>
              </a:rPr>
              <a:t>. </a:t>
            </a:r>
            <a:r>
              <a:rPr lang="en-US" err="1">
                <a:solidFill>
                  <a:srgbClr val="73783F"/>
                </a:solidFill>
                <a:effectLst/>
                <a:latin typeface="Arial" panose="020B0604020202020204" pitchFamily="34" charset="0"/>
              </a:rPr>
              <a:t>Praesent</a:t>
            </a:r>
            <a:r>
              <a:rPr lang="en-US">
                <a:solidFill>
                  <a:srgbClr val="73783F"/>
                </a:solidFill>
                <a:effectLst/>
                <a:latin typeface="Arial" panose="020B0604020202020204" pitchFamily="34" charset="0"/>
              </a:rPr>
              <a:t> </a:t>
            </a:r>
            <a:r>
              <a:rPr lang="en-US" err="1">
                <a:solidFill>
                  <a:srgbClr val="73783F"/>
                </a:solidFill>
                <a:effectLst/>
                <a:latin typeface="Arial" panose="020B0604020202020204" pitchFamily="34" charset="0"/>
              </a:rPr>
              <a:t>eu</a:t>
            </a:r>
            <a:r>
              <a:rPr lang="en-US">
                <a:solidFill>
                  <a:srgbClr val="73783F"/>
                </a:solidFill>
                <a:effectLst/>
                <a:latin typeface="Arial" panose="020B0604020202020204" pitchFamily="34" charset="0"/>
              </a:rPr>
              <a:t> ante et </a:t>
            </a:r>
            <a:r>
              <a:rPr lang="en-US" err="1">
                <a:solidFill>
                  <a:srgbClr val="73783F"/>
                </a:solidFill>
                <a:effectLst/>
                <a:latin typeface="Arial" panose="020B0604020202020204" pitchFamily="34" charset="0"/>
              </a:rPr>
              <a:t>lacus</a:t>
            </a:r>
            <a:r>
              <a:rPr lang="en-US">
                <a:solidFill>
                  <a:srgbClr val="73783F"/>
                </a:solidFill>
                <a:effectLst/>
                <a:latin typeface="Arial" panose="020B0604020202020204" pitchFamily="34" charset="0"/>
              </a:rPr>
              <a:t> fermentum </a:t>
            </a:r>
            <a:r>
              <a:rPr lang="en-US" err="1">
                <a:solidFill>
                  <a:srgbClr val="73783F"/>
                </a:solidFill>
                <a:effectLst/>
                <a:latin typeface="Arial" panose="020B0604020202020204" pitchFamily="34" charset="0"/>
              </a:rPr>
              <a:t>pretium</a:t>
            </a:r>
            <a:r>
              <a:rPr lang="en-US">
                <a:solidFill>
                  <a:srgbClr val="73783F"/>
                </a:solidFill>
                <a:effectLst/>
                <a:latin typeface="Arial" panose="020B0604020202020204" pitchFamily="34" charset="0"/>
              </a:rPr>
              <a:t> </a:t>
            </a:r>
            <a:r>
              <a:rPr lang="en-US" err="1">
                <a:solidFill>
                  <a:srgbClr val="73783F"/>
                </a:solidFill>
                <a:effectLst/>
                <a:latin typeface="Arial" panose="020B0604020202020204" pitchFamily="34" charset="0"/>
              </a:rPr>
              <a:t>ut</a:t>
            </a:r>
            <a:r>
              <a:rPr lang="en-US">
                <a:solidFill>
                  <a:srgbClr val="73783F"/>
                </a:solidFill>
                <a:effectLst/>
                <a:latin typeface="Arial" panose="020B0604020202020204" pitchFamily="34" charset="0"/>
              </a:rPr>
              <a:t> ac </a:t>
            </a:r>
            <a:r>
              <a:rPr lang="en-US" err="1">
                <a:solidFill>
                  <a:srgbClr val="73783F"/>
                </a:solidFill>
                <a:effectLst/>
                <a:latin typeface="Arial" panose="020B0604020202020204" pitchFamily="34" charset="0"/>
              </a:rPr>
              <a:t>leo</a:t>
            </a:r>
            <a:r>
              <a:rPr lang="en-US">
                <a:solidFill>
                  <a:srgbClr val="73783F"/>
                </a:solidFill>
                <a:effectLst/>
                <a:latin typeface="Arial" panose="020B0604020202020204" pitchFamily="34" charset="0"/>
              </a:rPr>
              <a:t>. Vestibulum </a:t>
            </a:r>
            <a:r>
              <a:rPr lang="en-US" err="1">
                <a:solidFill>
                  <a:srgbClr val="73783F"/>
                </a:solidFill>
                <a:effectLst/>
                <a:latin typeface="Arial" panose="020B0604020202020204" pitchFamily="34" charset="0"/>
              </a:rPr>
              <a:t>ut</a:t>
            </a:r>
            <a:r>
              <a:rPr lang="en-US">
                <a:solidFill>
                  <a:srgbClr val="73783F"/>
                </a:solidFill>
                <a:effectLst/>
                <a:latin typeface="Arial" panose="020B0604020202020204" pitchFamily="34" charset="0"/>
              </a:rPr>
              <a:t> </a:t>
            </a:r>
            <a:r>
              <a:rPr lang="en-US" err="1">
                <a:solidFill>
                  <a:srgbClr val="73783F"/>
                </a:solidFill>
                <a:effectLst/>
                <a:latin typeface="Arial" panose="020B0604020202020204" pitchFamily="34" charset="0"/>
              </a:rPr>
              <a:t>laoreet</a:t>
            </a:r>
            <a:r>
              <a:rPr lang="en-US">
                <a:solidFill>
                  <a:srgbClr val="73783F"/>
                </a:solidFill>
                <a:effectLst/>
                <a:latin typeface="Arial" panose="020B0604020202020204" pitchFamily="34" charset="0"/>
              </a:rPr>
              <a:t> </a:t>
            </a:r>
            <a:r>
              <a:rPr lang="en-US" err="1">
                <a:solidFill>
                  <a:srgbClr val="73783F"/>
                </a:solidFill>
                <a:effectLst/>
                <a:latin typeface="Arial" panose="020B0604020202020204" pitchFamily="34" charset="0"/>
              </a:rPr>
              <a:t>quam</a:t>
            </a:r>
            <a:r>
              <a:rPr lang="en-US">
                <a:solidFill>
                  <a:srgbClr val="73783F"/>
                </a:solidFill>
                <a:effectLst/>
                <a:latin typeface="Arial" panose="020B0604020202020204" pitchFamily="34" charset="0"/>
              </a:rPr>
              <a:t>, et </a:t>
            </a:r>
            <a:r>
              <a:rPr lang="en-US" err="1">
                <a:solidFill>
                  <a:srgbClr val="73783F"/>
                </a:solidFill>
                <a:effectLst/>
                <a:latin typeface="Arial" panose="020B0604020202020204" pitchFamily="34" charset="0"/>
              </a:rPr>
              <a:t>porttitor</a:t>
            </a:r>
            <a:r>
              <a:rPr lang="en-US">
                <a:solidFill>
                  <a:srgbClr val="73783F"/>
                </a:solidFill>
                <a:effectLst/>
                <a:latin typeface="Arial" panose="020B0604020202020204" pitchFamily="34" charset="0"/>
              </a:rPr>
              <a:t> </a:t>
            </a:r>
            <a:r>
              <a:rPr lang="en-US" err="1">
                <a:solidFill>
                  <a:srgbClr val="73783F"/>
                </a:solidFill>
                <a:effectLst/>
                <a:latin typeface="Arial" panose="020B0604020202020204" pitchFamily="34" charset="0"/>
              </a:rPr>
              <a:t>odio</a:t>
            </a:r>
            <a:r>
              <a:rPr lang="en-US">
                <a:solidFill>
                  <a:srgbClr val="73783F"/>
                </a:solidFill>
                <a:effectLst/>
                <a:latin typeface="Arial" panose="020B0604020202020204" pitchFamily="34" charset="0"/>
              </a:rPr>
              <a:t>. Nam </a:t>
            </a:r>
            <a:r>
              <a:rPr lang="en-US" err="1">
                <a:solidFill>
                  <a:srgbClr val="73783F"/>
                </a:solidFill>
                <a:effectLst/>
                <a:latin typeface="Arial" panose="020B0604020202020204" pitchFamily="34" charset="0"/>
              </a:rPr>
              <a:t>tristique</a:t>
            </a:r>
            <a:r>
              <a:rPr lang="en-US">
                <a:solidFill>
                  <a:srgbClr val="73783F"/>
                </a:solidFill>
                <a:effectLst/>
                <a:latin typeface="Arial" panose="020B0604020202020204" pitchFamily="34" charset="0"/>
              </a:rPr>
              <a:t> et </a:t>
            </a:r>
            <a:r>
              <a:rPr lang="en-US" err="1">
                <a:solidFill>
                  <a:srgbClr val="73783F"/>
                </a:solidFill>
                <a:effectLst/>
                <a:latin typeface="Arial" panose="020B0604020202020204" pitchFamily="34" charset="0"/>
              </a:rPr>
              <a:t>mauris</a:t>
            </a:r>
            <a:r>
              <a:rPr lang="en-US">
                <a:solidFill>
                  <a:srgbClr val="73783F"/>
                </a:solidFill>
                <a:effectLst/>
                <a:latin typeface="Arial" panose="020B0604020202020204" pitchFamily="34" charset="0"/>
              </a:rPr>
              <a:t> a </a:t>
            </a:r>
            <a:r>
              <a:rPr lang="en-US" err="1">
                <a:solidFill>
                  <a:srgbClr val="73783F"/>
                </a:solidFill>
                <a:effectLst/>
                <a:latin typeface="Arial" panose="020B0604020202020204" pitchFamily="34" charset="0"/>
              </a:rPr>
              <a:t>blandit</a:t>
            </a:r>
            <a:r>
              <a:rPr lang="en-US">
                <a:solidFill>
                  <a:srgbClr val="73783F"/>
                </a:solidFill>
                <a:effectLst/>
                <a:latin typeface="Arial" panose="020B0604020202020204" pitchFamily="34" charset="0"/>
              </a:rPr>
              <a:t>. </a:t>
            </a:r>
            <a:r>
              <a:rPr lang="en-US" err="1">
                <a:solidFill>
                  <a:srgbClr val="73783F"/>
                </a:solidFill>
                <a:effectLst/>
                <a:latin typeface="Arial" panose="020B0604020202020204" pitchFamily="34" charset="0"/>
              </a:rPr>
              <a:t>Etiam</a:t>
            </a:r>
            <a:r>
              <a:rPr lang="en-US">
                <a:solidFill>
                  <a:srgbClr val="73783F"/>
                </a:solidFill>
                <a:effectLst/>
                <a:latin typeface="Arial" panose="020B0604020202020204" pitchFamily="34" charset="0"/>
              </a:rPr>
              <a:t> </a:t>
            </a:r>
            <a:r>
              <a:rPr lang="en-US" err="1">
                <a:solidFill>
                  <a:srgbClr val="73783F"/>
                </a:solidFill>
                <a:effectLst/>
                <a:latin typeface="Arial" panose="020B0604020202020204" pitchFamily="34" charset="0"/>
              </a:rPr>
              <a:t>sagittis</a:t>
            </a:r>
            <a:r>
              <a:rPr lang="en-US">
                <a:solidFill>
                  <a:srgbClr val="73783F"/>
                </a:solidFill>
                <a:effectLst/>
                <a:latin typeface="Arial" panose="020B0604020202020204" pitchFamily="34" charset="0"/>
              </a:rPr>
              <a:t> </a:t>
            </a:r>
            <a:r>
              <a:rPr lang="en-US" err="1">
                <a:solidFill>
                  <a:srgbClr val="73783F"/>
                </a:solidFill>
                <a:effectLst/>
                <a:latin typeface="Arial" panose="020B0604020202020204" pitchFamily="34" charset="0"/>
              </a:rPr>
              <a:t>eleifend</a:t>
            </a:r>
            <a:r>
              <a:rPr lang="en-US">
                <a:solidFill>
                  <a:srgbClr val="73783F"/>
                </a:solidFill>
                <a:effectLst/>
                <a:latin typeface="Arial" panose="020B0604020202020204" pitchFamily="34" charset="0"/>
              </a:rPr>
              <a:t> </a:t>
            </a:r>
            <a:r>
              <a:rPr lang="en-US" err="1">
                <a:solidFill>
                  <a:srgbClr val="73783F"/>
                </a:solidFill>
                <a:effectLst/>
                <a:latin typeface="Arial" panose="020B0604020202020204" pitchFamily="34" charset="0"/>
              </a:rPr>
              <a:t>sapien</a:t>
            </a:r>
            <a:r>
              <a:rPr lang="en-US">
                <a:solidFill>
                  <a:srgbClr val="73783F"/>
                </a:solidFill>
                <a:effectLst/>
                <a:latin typeface="Arial" panose="020B0604020202020204" pitchFamily="34" charset="0"/>
              </a:rPr>
              <a:t>, et </a:t>
            </a:r>
            <a:r>
              <a:rPr lang="en-US" err="1">
                <a:solidFill>
                  <a:srgbClr val="73783F"/>
                </a:solidFill>
                <a:effectLst/>
                <a:latin typeface="Arial" panose="020B0604020202020204" pitchFamily="34" charset="0"/>
              </a:rPr>
              <a:t>efficitur</a:t>
            </a:r>
            <a:r>
              <a:rPr lang="en-US">
                <a:solidFill>
                  <a:srgbClr val="73783F"/>
                </a:solidFill>
                <a:effectLst/>
                <a:latin typeface="Arial" panose="020B0604020202020204" pitchFamily="34" charset="0"/>
              </a:rPr>
              <a:t> ipsum.</a:t>
            </a:r>
            <a:endParaRPr lang="en-US">
              <a:solidFill>
                <a:srgbClr val="73783F"/>
              </a:solidFill>
            </a:endParaRPr>
          </a:p>
        </p:txBody>
      </p:sp>
    </p:spTree>
    <p:extLst>
      <p:ext uri="{BB962C8B-B14F-4D97-AF65-F5344CB8AC3E}">
        <p14:creationId xmlns:p14="http://schemas.microsoft.com/office/powerpoint/2010/main" val="187568396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32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69FB44A-2108-2849-A5BF-81A194DCB35D}"/>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pic>
        <p:nvPicPr>
          <p:cNvPr id="8" name="Picture 7">
            <a:extLst>
              <a:ext uri="{FF2B5EF4-FFF2-40B4-BE49-F238E27FC236}">
                <a16:creationId xmlns:a16="http://schemas.microsoft.com/office/drawing/2014/main" id="{89568422-D711-0947-B351-DCF5314429E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rgbClr val="3B6F75"/>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12" name="Text Placeholder 7">
            <a:extLst>
              <a:ext uri="{FF2B5EF4-FFF2-40B4-BE49-F238E27FC236}">
                <a16:creationId xmlns:a16="http://schemas.microsoft.com/office/drawing/2014/main" id="{F2CAF8B0-F81B-E446-878F-460DFF0859C7}"/>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4" name="Text Placeholder 3">
            <a:extLst>
              <a:ext uri="{FF2B5EF4-FFF2-40B4-BE49-F238E27FC236}">
                <a16:creationId xmlns:a16="http://schemas.microsoft.com/office/drawing/2014/main" id="{2F39B236-E438-B046-B62F-E7A22775B483}"/>
              </a:ext>
            </a:extLst>
          </p:cNvPr>
          <p:cNvSpPr>
            <a:spLocks noGrp="1"/>
          </p:cNvSpPr>
          <p:nvPr>
            <p:ph type="body" sz="quarter" idx="14" hasCustomPrompt="1"/>
          </p:nvPr>
        </p:nvSpPr>
        <p:spPr>
          <a:xfrm>
            <a:off x="7075935" y="2755628"/>
            <a:ext cx="4604757" cy="2185988"/>
          </a:xfrm>
          <a:prstGeom prst="rect">
            <a:avLst/>
          </a:prstGeom>
        </p:spPr>
        <p:txBody>
          <a:bodyPr/>
          <a:lstStyle>
            <a:lvl1pPr marL="0" marR="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lang="en-US" sz="1601" b="0" i="0" baseline="0" smtClean="0">
                <a:solidFill>
                  <a:srgbClr val="3D7177"/>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marL="0" marR="0" lvl="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3D7177"/>
                </a:solidFill>
                <a:effectLst/>
                <a:latin typeface="Arial" panose="020B0604020202020204" pitchFamily="34" charset="0"/>
              </a:rPr>
              <a:t>Lorem ipsum dolor sit </a:t>
            </a:r>
            <a:r>
              <a:rPr lang="en-US" err="1">
                <a:solidFill>
                  <a:srgbClr val="3D7177"/>
                </a:solidFill>
                <a:effectLst/>
                <a:latin typeface="Arial" panose="020B0604020202020204" pitchFamily="34" charset="0"/>
              </a:rPr>
              <a:t>amet</a:t>
            </a:r>
            <a:r>
              <a:rPr lang="en-US">
                <a:solidFill>
                  <a:srgbClr val="3D7177"/>
                </a:solidFill>
                <a:effectLst/>
                <a:latin typeface="Arial" panose="020B0604020202020204" pitchFamily="34" charset="0"/>
              </a:rPr>
              <a:t>, </a:t>
            </a:r>
            <a:r>
              <a:rPr lang="en-US" err="1">
                <a:solidFill>
                  <a:srgbClr val="3D7177"/>
                </a:solidFill>
                <a:effectLst/>
                <a:latin typeface="Arial" panose="020B0604020202020204" pitchFamily="34" charset="0"/>
              </a:rPr>
              <a:t>consectetur</a:t>
            </a:r>
            <a:r>
              <a:rPr lang="en-US">
                <a:solidFill>
                  <a:srgbClr val="3D7177"/>
                </a:solidFill>
                <a:effectLst/>
                <a:latin typeface="Arial" panose="020B0604020202020204" pitchFamily="34" charset="0"/>
              </a:rPr>
              <a:t> </a:t>
            </a:r>
            <a:r>
              <a:rPr lang="en-US" err="1">
                <a:solidFill>
                  <a:srgbClr val="3D7177"/>
                </a:solidFill>
                <a:effectLst/>
                <a:latin typeface="Arial" panose="020B0604020202020204" pitchFamily="34" charset="0"/>
              </a:rPr>
              <a:t>adipiscing</a:t>
            </a:r>
            <a:r>
              <a:rPr lang="en-US">
                <a:solidFill>
                  <a:srgbClr val="3D7177"/>
                </a:solidFill>
                <a:effectLst/>
                <a:latin typeface="Arial" panose="020B0604020202020204" pitchFamily="34" charset="0"/>
              </a:rPr>
              <a:t> </a:t>
            </a:r>
            <a:r>
              <a:rPr lang="en-US" err="1">
                <a:solidFill>
                  <a:srgbClr val="3D7177"/>
                </a:solidFill>
                <a:effectLst/>
                <a:latin typeface="Arial" panose="020B0604020202020204" pitchFamily="34" charset="0"/>
              </a:rPr>
              <a:t>elit</a:t>
            </a:r>
            <a:r>
              <a:rPr lang="en-US">
                <a:solidFill>
                  <a:srgbClr val="3D7177"/>
                </a:solidFill>
                <a:effectLst/>
                <a:latin typeface="Arial" panose="020B0604020202020204" pitchFamily="34" charset="0"/>
              </a:rPr>
              <a:t>. </a:t>
            </a:r>
            <a:r>
              <a:rPr lang="en-US" err="1">
                <a:solidFill>
                  <a:srgbClr val="3D7177"/>
                </a:solidFill>
                <a:effectLst/>
                <a:latin typeface="Arial" panose="020B0604020202020204" pitchFamily="34" charset="0"/>
              </a:rPr>
              <a:t>Praesent</a:t>
            </a:r>
            <a:r>
              <a:rPr lang="en-US">
                <a:solidFill>
                  <a:srgbClr val="3D7177"/>
                </a:solidFill>
                <a:effectLst/>
                <a:latin typeface="Arial" panose="020B0604020202020204" pitchFamily="34" charset="0"/>
              </a:rPr>
              <a:t> </a:t>
            </a:r>
            <a:r>
              <a:rPr lang="en-US" err="1">
                <a:solidFill>
                  <a:srgbClr val="3D7177"/>
                </a:solidFill>
                <a:effectLst/>
                <a:latin typeface="Arial" panose="020B0604020202020204" pitchFamily="34" charset="0"/>
              </a:rPr>
              <a:t>eu</a:t>
            </a:r>
            <a:r>
              <a:rPr lang="en-US">
                <a:solidFill>
                  <a:srgbClr val="3D7177"/>
                </a:solidFill>
                <a:effectLst/>
                <a:latin typeface="Arial" panose="020B0604020202020204" pitchFamily="34" charset="0"/>
              </a:rPr>
              <a:t> ante et </a:t>
            </a:r>
            <a:r>
              <a:rPr lang="en-US" err="1">
                <a:solidFill>
                  <a:srgbClr val="3D7177"/>
                </a:solidFill>
                <a:effectLst/>
                <a:latin typeface="Arial" panose="020B0604020202020204" pitchFamily="34" charset="0"/>
              </a:rPr>
              <a:t>lacus</a:t>
            </a:r>
            <a:r>
              <a:rPr lang="en-US">
                <a:solidFill>
                  <a:srgbClr val="3D7177"/>
                </a:solidFill>
                <a:effectLst/>
                <a:latin typeface="Arial" panose="020B0604020202020204" pitchFamily="34" charset="0"/>
              </a:rPr>
              <a:t> fermentum </a:t>
            </a:r>
            <a:r>
              <a:rPr lang="en-US" err="1">
                <a:solidFill>
                  <a:srgbClr val="3D7177"/>
                </a:solidFill>
                <a:effectLst/>
                <a:latin typeface="Arial" panose="020B0604020202020204" pitchFamily="34" charset="0"/>
              </a:rPr>
              <a:t>pretium</a:t>
            </a:r>
            <a:r>
              <a:rPr lang="en-US">
                <a:solidFill>
                  <a:srgbClr val="3D7177"/>
                </a:solidFill>
                <a:effectLst/>
                <a:latin typeface="Arial" panose="020B0604020202020204" pitchFamily="34" charset="0"/>
              </a:rPr>
              <a:t> </a:t>
            </a:r>
            <a:r>
              <a:rPr lang="en-US" err="1">
                <a:solidFill>
                  <a:srgbClr val="3D7177"/>
                </a:solidFill>
                <a:effectLst/>
                <a:latin typeface="Arial" panose="020B0604020202020204" pitchFamily="34" charset="0"/>
              </a:rPr>
              <a:t>ut</a:t>
            </a:r>
            <a:r>
              <a:rPr lang="en-US">
                <a:solidFill>
                  <a:srgbClr val="3D7177"/>
                </a:solidFill>
                <a:effectLst/>
                <a:latin typeface="Arial" panose="020B0604020202020204" pitchFamily="34" charset="0"/>
              </a:rPr>
              <a:t> ac </a:t>
            </a:r>
            <a:r>
              <a:rPr lang="en-US" err="1">
                <a:solidFill>
                  <a:srgbClr val="3D7177"/>
                </a:solidFill>
                <a:effectLst/>
                <a:latin typeface="Arial" panose="020B0604020202020204" pitchFamily="34" charset="0"/>
              </a:rPr>
              <a:t>leo</a:t>
            </a:r>
            <a:r>
              <a:rPr lang="en-US">
                <a:solidFill>
                  <a:srgbClr val="3D7177"/>
                </a:solidFill>
                <a:effectLst/>
                <a:latin typeface="Arial" panose="020B0604020202020204" pitchFamily="34" charset="0"/>
              </a:rPr>
              <a:t>. Vestibulum </a:t>
            </a:r>
            <a:r>
              <a:rPr lang="en-US" err="1">
                <a:solidFill>
                  <a:srgbClr val="3D7177"/>
                </a:solidFill>
                <a:effectLst/>
                <a:latin typeface="Arial" panose="020B0604020202020204" pitchFamily="34" charset="0"/>
              </a:rPr>
              <a:t>ut</a:t>
            </a:r>
            <a:r>
              <a:rPr lang="en-US">
                <a:solidFill>
                  <a:srgbClr val="3D7177"/>
                </a:solidFill>
                <a:effectLst/>
                <a:latin typeface="Arial" panose="020B0604020202020204" pitchFamily="34" charset="0"/>
              </a:rPr>
              <a:t> </a:t>
            </a:r>
            <a:r>
              <a:rPr lang="en-US" err="1">
                <a:solidFill>
                  <a:srgbClr val="3D7177"/>
                </a:solidFill>
                <a:effectLst/>
                <a:latin typeface="Arial" panose="020B0604020202020204" pitchFamily="34" charset="0"/>
              </a:rPr>
              <a:t>laoreet</a:t>
            </a:r>
            <a:r>
              <a:rPr lang="en-US">
                <a:solidFill>
                  <a:srgbClr val="3D7177"/>
                </a:solidFill>
                <a:effectLst/>
                <a:latin typeface="Arial" panose="020B0604020202020204" pitchFamily="34" charset="0"/>
              </a:rPr>
              <a:t> </a:t>
            </a:r>
            <a:r>
              <a:rPr lang="en-US" err="1">
                <a:solidFill>
                  <a:srgbClr val="3D7177"/>
                </a:solidFill>
                <a:effectLst/>
                <a:latin typeface="Arial" panose="020B0604020202020204" pitchFamily="34" charset="0"/>
              </a:rPr>
              <a:t>quam</a:t>
            </a:r>
            <a:r>
              <a:rPr lang="en-US">
                <a:solidFill>
                  <a:srgbClr val="3D7177"/>
                </a:solidFill>
                <a:effectLst/>
                <a:latin typeface="Arial" panose="020B0604020202020204" pitchFamily="34" charset="0"/>
              </a:rPr>
              <a:t>, et </a:t>
            </a:r>
            <a:r>
              <a:rPr lang="en-US" err="1">
                <a:solidFill>
                  <a:srgbClr val="3D7177"/>
                </a:solidFill>
                <a:effectLst/>
                <a:latin typeface="Arial" panose="020B0604020202020204" pitchFamily="34" charset="0"/>
              </a:rPr>
              <a:t>porttitor</a:t>
            </a:r>
            <a:r>
              <a:rPr lang="en-US">
                <a:solidFill>
                  <a:srgbClr val="3D7177"/>
                </a:solidFill>
                <a:effectLst/>
                <a:latin typeface="Arial" panose="020B0604020202020204" pitchFamily="34" charset="0"/>
              </a:rPr>
              <a:t> </a:t>
            </a:r>
            <a:r>
              <a:rPr lang="en-US" err="1">
                <a:solidFill>
                  <a:srgbClr val="3D7177"/>
                </a:solidFill>
                <a:effectLst/>
                <a:latin typeface="Arial" panose="020B0604020202020204" pitchFamily="34" charset="0"/>
              </a:rPr>
              <a:t>odio</a:t>
            </a:r>
            <a:r>
              <a:rPr lang="en-US">
                <a:solidFill>
                  <a:srgbClr val="3D7177"/>
                </a:solidFill>
                <a:effectLst/>
                <a:latin typeface="Arial" panose="020B0604020202020204" pitchFamily="34" charset="0"/>
              </a:rPr>
              <a:t>. Nam </a:t>
            </a:r>
            <a:r>
              <a:rPr lang="en-US" err="1">
                <a:solidFill>
                  <a:srgbClr val="3D7177"/>
                </a:solidFill>
                <a:effectLst/>
                <a:latin typeface="Arial" panose="020B0604020202020204" pitchFamily="34" charset="0"/>
              </a:rPr>
              <a:t>tristique</a:t>
            </a:r>
            <a:r>
              <a:rPr lang="en-US">
                <a:solidFill>
                  <a:srgbClr val="3D7177"/>
                </a:solidFill>
                <a:effectLst/>
                <a:latin typeface="Arial" panose="020B0604020202020204" pitchFamily="34" charset="0"/>
              </a:rPr>
              <a:t> et </a:t>
            </a:r>
            <a:r>
              <a:rPr lang="en-US" err="1">
                <a:solidFill>
                  <a:srgbClr val="3D7177"/>
                </a:solidFill>
                <a:effectLst/>
                <a:latin typeface="Arial" panose="020B0604020202020204" pitchFamily="34" charset="0"/>
              </a:rPr>
              <a:t>mauris</a:t>
            </a:r>
            <a:r>
              <a:rPr lang="en-US">
                <a:solidFill>
                  <a:srgbClr val="3D7177"/>
                </a:solidFill>
                <a:effectLst/>
                <a:latin typeface="Arial" panose="020B0604020202020204" pitchFamily="34" charset="0"/>
              </a:rPr>
              <a:t> a </a:t>
            </a:r>
            <a:r>
              <a:rPr lang="en-US" err="1">
                <a:solidFill>
                  <a:srgbClr val="3D7177"/>
                </a:solidFill>
                <a:effectLst/>
                <a:latin typeface="Arial" panose="020B0604020202020204" pitchFamily="34" charset="0"/>
              </a:rPr>
              <a:t>blandit</a:t>
            </a:r>
            <a:r>
              <a:rPr lang="en-US">
                <a:solidFill>
                  <a:srgbClr val="3D7177"/>
                </a:solidFill>
                <a:effectLst/>
                <a:latin typeface="Arial" panose="020B0604020202020204" pitchFamily="34" charset="0"/>
              </a:rPr>
              <a:t>. </a:t>
            </a:r>
            <a:r>
              <a:rPr lang="en-US" err="1">
                <a:solidFill>
                  <a:srgbClr val="3D7177"/>
                </a:solidFill>
                <a:effectLst/>
                <a:latin typeface="Arial" panose="020B0604020202020204" pitchFamily="34" charset="0"/>
              </a:rPr>
              <a:t>Etiam</a:t>
            </a:r>
            <a:r>
              <a:rPr lang="en-US">
                <a:solidFill>
                  <a:srgbClr val="3D7177"/>
                </a:solidFill>
                <a:effectLst/>
                <a:latin typeface="Arial" panose="020B0604020202020204" pitchFamily="34" charset="0"/>
              </a:rPr>
              <a:t> </a:t>
            </a:r>
            <a:r>
              <a:rPr lang="en-US" err="1">
                <a:solidFill>
                  <a:srgbClr val="3D7177"/>
                </a:solidFill>
                <a:effectLst/>
                <a:latin typeface="Arial" panose="020B0604020202020204" pitchFamily="34" charset="0"/>
              </a:rPr>
              <a:t>sagittis</a:t>
            </a:r>
            <a:r>
              <a:rPr lang="en-US">
                <a:solidFill>
                  <a:srgbClr val="3D7177"/>
                </a:solidFill>
                <a:effectLst/>
                <a:latin typeface="Arial" panose="020B0604020202020204" pitchFamily="34" charset="0"/>
              </a:rPr>
              <a:t> </a:t>
            </a:r>
            <a:r>
              <a:rPr lang="en-US" err="1">
                <a:solidFill>
                  <a:srgbClr val="3D7177"/>
                </a:solidFill>
                <a:effectLst/>
                <a:latin typeface="Arial" panose="020B0604020202020204" pitchFamily="34" charset="0"/>
              </a:rPr>
              <a:t>eleifend</a:t>
            </a:r>
            <a:r>
              <a:rPr lang="en-US">
                <a:solidFill>
                  <a:srgbClr val="3D7177"/>
                </a:solidFill>
                <a:effectLst/>
                <a:latin typeface="Arial" panose="020B0604020202020204" pitchFamily="34" charset="0"/>
              </a:rPr>
              <a:t> </a:t>
            </a:r>
            <a:r>
              <a:rPr lang="en-US" err="1">
                <a:solidFill>
                  <a:srgbClr val="3D7177"/>
                </a:solidFill>
                <a:effectLst/>
                <a:latin typeface="Arial" panose="020B0604020202020204" pitchFamily="34" charset="0"/>
              </a:rPr>
              <a:t>sapien</a:t>
            </a:r>
            <a:r>
              <a:rPr lang="en-US">
                <a:solidFill>
                  <a:srgbClr val="3D7177"/>
                </a:solidFill>
                <a:effectLst/>
                <a:latin typeface="Arial" panose="020B0604020202020204" pitchFamily="34" charset="0"/>
              </a:rPr>
              <a:t>, et </a:t>
            </a:r>
            <a:r>
              <a:rPr lang="en-US" err="1">
                <a:solidFill>
                  <a:srgbClr val="3D7177"/>
                </a:solidFill>
                <a:effectLst/>
                <a:latin typeface="Arial" panose="020B0604020202020204" pitchFamily="34" charset="0"/>
              </a:rPr>
              <a:t>efficitur</a:t>
            </a:r>
            <a:r>
              <a:rPr lang="en-US">
                <a:solidFill>
                  <a:srgbClr val="3D7177"/>
                </a:solidFill>
                <a:effectLst/>
                <a:latin typeface="Arial" panose="020B0604020202020204" pitchFamily="34" charset="0"/>
              </a:rPr>
              <a:t> ipsum.</a:t>
            </a:r>
            <a:endParaRPr lang="en-US">
              <a:solidFill>
                <a:srgbClr val="3D7177"/>
              </a:solidFill>
            </a:endParaRPr>
          </a:p>
        </p:txBody>
      </p:sp>
      <p:sp>
        <p:nvSpPr>
          <p:cNvPr id="16" name="Text Placeholder 9">
            <a:extLst>
              <a:ext uri="{FF2B5EF4-FFF2-40B4-BE49-F238E27FC236}">
                <a16:creationId xmlns:a16="http://schemas.microsoft.com/office/drawing/2014/main" id="{9B1B96C0-35C5-8C49-B05D-E347E19EFA59}"/>
              </a:ext>
            </a:extLst>
          </p:cNvPr>
          <p:cNvSpPr>
            <a:spLocks noGrp="1"/>
          </p:cNvSpPr>
          <p:nvPr>
            <p:ph type="body" sz="quarter" idx="16" hasCustomPrompt="1"/>
          </p:nvPr>
        </p:nvSpPr>
        <p:spPr>
          <a:xfrm>
            <a:off x="7075935" y="1930401"/>
            <a:ext cx="4597558" cy="405522"/>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Tree>
    <p:extLst>
      <p:ext uri="{BB962C8B-B14F-4D97-AF65-F5344CB8AC3E}">
        <p14:creationId xmlns:p14="http://schemas.microsoft.com/office/powerpoint/2010/main" val="423301127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4106DC-617D-2140-90BD-F1ED1F018055}"/>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rgbClr val="6D6D65"/>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8" name="Text Placeholder 7">
            <a:extLst>
              <a:ext uri="{FF2B5EF4-FFF2-40B4-BE49-F238E27FC236}">
                <a16:creationId xmlns:a16="http://schemas.microsoft.com/office/drawing/2014/main" id="{C228BFF0-8480-F04D-8F95-A83BAE624D0F}"/>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9" name="Text Placeholder 3">
            <a:extLst>
              <a:ext uri="{FF2B5EF4-FFF2-40B4-BE49-F238E27FC236}">
                <a16:creationId xmlns:a16="http://schemas.microsoft.com/office/drawing/2014/main" id="{F760D4FF-E41B-BA4A-A346-D29D48A973E7}"/>
              </a:ext>
            </a:extLst>
          </p:cNvPr>
          <p:cNvSpPr>
            <a:spLocks noGrp="1"/>
          </p:cNvSpPr>
          <p:nvPr>
            <p:ph type="body" sz="quarter" idx="14" hasCustomPrompt="1"/>
          </p:nvPr>
        </p:nvSpPr>
        <p:spPr>
          <a:xfrm>
            <a:off x="7075935" y="2755628"/>
            <a:ext cx="4604757" cy="2185988"/>
          </a:xfrm>
          <a:prstGeom prst="rect">
            <a:avLst/>
          </a:prstGeom>
        </p:spPr>
        <p:txBody>
          <a:bodyPr/>
          <a:lstStyle>
            <a:lvl1pPr marL="0" indent="0">
              <a:lnSpc>
                <a:spcPct val="150000"/>
              </a:lnSpc>
              <a:spcBef>
                <a:spcPts val="0"/>
              </a:spcBef>
              <a:buNone/>
              <a:defRPr lang="en-US" sz="1601" b="0" i="0" smtClean="0">
                <a:solidFill>
                  <a:srgbClr val="65655D"/>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65655D"/>
                </a:solidFill>
                <a:effectLst/>
                <a:latin typeface="Arial" panose="020B0604020202020204" pitchFamily="34" charset="0"/>
              </a:rPr>
              <a:t>Lorem ipsum dolor sit </a:t>
            </a:r>
            <a:r>
              <a:rPr lang="en-US" err="1">
                <a:solidFill>
                  <a:srgbClr val="65655D"/>
                </a:solidFill>
                <a:effectLst/>
                <a:latin typeface="Arial" panose="020B0604020202020204" pitchFamily="34" charset="0"/>
              </a:rPr>
              <a:t>amet</a:t>
            </a:r>
            <a:r>
              <a:rPr lang="en-US">
                <a:solidFill>
                  <a:srgbClr val="65655D"/>
                </a:solidFill>
                <a:effectLst/>
                <a:latin typeface="Arial" panose="020B0604020202020204" pitchFamily="34" charset="0"/>
              </a:rPr>
              <a:t>, </a:t>
            </a:r>
            <a:r>
              <a:rPr lang="en-US" err="1">
                <a:solidFill>
                  <a:srgbClr val="65655D"/>
                </a:solidFill>
                <a:effectLst/>
                <a:latin typeface="Arial" panose="020B0604020202020204" pitchFamily="34" charset="0"/>
              </a:rPr>
              <a:t>consectetur</a:t>
            </a:r>
            <a:r>
              <a:rPr lang="en-US">
                <a:solidFill>
                  <a:srgbClr val="65655D"/>
                </a:solidFill>
                <a:effectLst/>
                <a:latin typeface="Arial" panose="020B0604020202020204" pitchFamily="34" charset="0"/>
              </a:rPr>
              <a:t> </a:t>
            </a:r>
            <a:r>
              <a:rPr lang="en-US" err="1">
                <a:solidFill>
                  <a:srgbClr val="65655D"/>
                </a:solidFill>
                <a:effectLst/>
                <a:latin typeface="Arial" panose="020B0604020202020204" pitchFamily="34" charset="0"/>
              </a:rPr>
              <a:t>adipiscing</a:t>
            </a:r>
            <a:r>
              <a:rPr lang="en-US">
                <a:solidFill>
                  <a:srgbClr val="65655D"/>
                </a:solidFill>
                <a:effectLst/>
                <a:latin typeface="Arial" panose="020B0604020202020204" pitchFamily="34" charset="0"/>
              </a:rPr>
              <a:t> </a:t>
            </a:r>
            <a:r>
              <a:rPr lang="en-US" err="1">
                <a:solidFill>
                  <a:srgbClr val="65655D"/>
                </a:solidFill>
                <a:effectLst/>
                <a:latin typeface="Arial" panose="020B0604020202020204" pitchFamily="34" charset="0"/>
              </a:rPr>
              <a:t>elit</a:t>
            </a:r>
            <a:r>
              <a:rPr lang="en-US">
                <a:solidFill>
                  <a:srgbClr val="65655D"/>
                </a:solidFill>
                <a:effectLst/>
                <a:latin typeface="Arial" panose="020B0604020202020204" pitchFamily="34" charset="0"/>
              </a:rPr>
              <a:t>. </a:t>
            </a:r>
            <a:r>
              <a:rPr lang="en-US" err="1">
                <a:solidFill>
                  <a:srgbClr val="65655D"/>
                </a:solidFill>
                <a:effectLst/>
                <a:latin typeface="Arial" panose="020B0604020202020204" pitchFamily="34" charset="0"/>
              </a:rPr>
              <a:t>Praesent</a:t>
            </a:r>
            <a:r>
              <a:rPr lang="en-US">
                <a:solidFill>
                  <a:srgbClr val="65655D"/>
                </a:solidFill>
                <a:effectLst/>
                <a:latin typeface="Arial" panose="020B0604020202020204" pitchFamily="34" charset="0"/>
              </a:rPr>
              <a:t> </a:t>
            </a:r>
            <a:r>
              <a:rPr lang="en-US" err="1">
                <a:solidFill>
                  <a:srgbClr val="65655D"/>
                </a:solidFill>
                <a:effectLst/>
                <a:latin typeface="Arial" panose="020B0604020202020204" pitchFamily="34" charset="0"/>
              </a:rPr>
              <a:t>eu</a:t>
            </a:r>
            <a:r>
              <a:rPr lang="en-US">
                <a:solidFill>
                  <a:srgbClr val="65655D"/>
                </a:solidFill>
                <a:effectLst/>
                <a:latin typeface="Arial" panose="020B0604020202020204" pitchFamily="34" charset="0"/>
              </a:rPr>
              <a:t> ante et </a:t>
            </a:r>
            <a:r>
              <a:rPr lang="en-US" err="1">
                <a:solidFill>
                  <a:srgbClr val="65655D"/>
                </a:solidFill>
                <a:effectLst/>
                <a:latin typeface="Arial" panose="020B0604020202020204" pitchFamily="34" charset="0"/>
              </a:rPr>
              <a:t>lacus</a:t>
            </a:r>
            <a:r>
              <a:rPr lang="en-US">
                <a:solidFill>
                  <a:srgbClr val="65655D"/>
                </a:solidFill>
                <a:effectLst/>
                <a:latin typeface="Arial" panose="020B0604020202020204" pitchFamily="34" charset="0"/>
              </a:rPr>
              <a:t> fermentum </a:t>
            </a:r>
            <a:r>
              <a:rPr lang="en-US" err="1">
                <a:solidFill>
                  <a:srgbClr val="65655D"/>
                </a:solidFill>
                <a:effectLst/>
                <a:latin typeface="Arial" panose="020B0604020202020204" pitchFamily="34" charset="0"/>
              </a:rPr>
              <a:t>pretium</a:t>
            </a:r>
            <a:r>
              <a:rPr lang="en-US">
                <a:solidFill>
                  <a:srgbClr val="65655D"/>
                </a:solidFill>
                <a:effectLst/>
                <a:latin typeface="Arial" panose="020B0604020202020204" pitchFamily="34" charset="0"/>
              </a:rPr>
              <a:t> </a:t>
            </a:r>
            <a:r>
              <a:rPr lang="en-US" err="1">
                <a:solidFill>
                  <a:srgbClr val="65655D"/>
                </a:solidFill>
                <a:effectLst/>
                <a:latin typeface="Arial" panose="020B0604020202020204" pitchFamily="34" charset="0"/>
              </a:rPr>
              <a:t>ut</a:t>
            </a:r>
            <a:r>
              <a:rPr lang="en-US">
                <a:solidFill>
                  <a:srgbClr val="65655D"/>
                </a:solidFill>
                <a:effectLst/>
                <a:latin typeface="Arial" panose="020B0604020202020204" pitchFamily="34" charset="0"/>
              </a:rPr>
              <a:t> ac </a:t>
            </a:r>
            <a:r>
              <a:rPr lang="en-US" err="1">
                <a:solidFill>
                  <a:srgbClr val="65655D"/>
                </a:solidFill>
                <a:effectLst/>
                <a:latin typeface="Arial" panose="020B0604020202020204" pitchFamily="34" charset="0"/>
              </a:rPr>
              <a:t>leo</a:t>
            </a:r>
            <a:r>
              <a:rPr lang="en-US">
                <a:solidFill>
                  <a:srgbClr val="65655D"/>
                </a:solidFill>
                <a:effectLst/>
                <a:latin typeface="Arial" panose="020B0604020202020204" pitchFamily="34" charset="0"/>
              </a:rPr>
              <a:t>. Vestibulum </a:t>
            </a:r>
            <a:r>
              <a:rPr lang="en-US" err="1">
                <a:solidFill>
                  <a:srgbClr val="65655D"/>
                </a:solidFill>
                <a:effectLst/>
                <a:latin typeface="Arial" panose="020B0604020202020204" pitchFamily="34" charset="0"/>
              </a:rPr>
              <a:t>ut</a:t>
            </a:r>
            <a:r>
              <a:rPr lang="en-US">
                <a:solidFill>
                  <a:srgbClr val="65655D"/>
                </a:solidFill>
                <a:effectLst/>
                <a:latin typeface="Arial" panose="020B0604020202020204" pitchFamily="34" charset="0"/>
              </a:rPr>
              <a:t> </a:t>
            </a:r>
            <a:r>
              <a:rPr lang="en-US" err="1">
                <a:solidFill>
                  <a:srgbClr val="65655D"/>
                </a:solidFill>
                <a:effectLst/>
                <a:latin typeface="Arial" panose="020B0604020202020204" pitchFamily="34" charset="0"/>
              </a:rPr>
              <a:t>laoreet</a:t>
            </a:r>
            <a:r>
              <a:rPr lang="en-US">
                <a:solidFill>
                  <a:srgbClr val="65655D"/>
                </a:solidFill>
                <a:effectLst/>
                <a:latin typeface="Arial" panose="020B0604020202020204" pitchFamily="34" charset="0"/>
              </a:rPr>
              <a:t> </a:t>
            </a:r>
            <a:r>
              <a:rPr lang="en-US" err="1">
                <a:solidFill>
                  <a:srgbClr val="65655D"/>
                </a:solidFill>
                <a:effectLst/>
                <a:latin typeface="Arial" panose="020B0604020202020204" pitchFamily="34" charset="0"/>
              </a:rPr>
              <a:t>quam</a:t>
            </a:r>
            <a:r>
              <a:rPr lang="en-US">
                <a:solidFill>
                  <a:srgbClr val="65655D"/>
                </a:solidFill>
                <a:effectLst/>
                <a:latin typeface="Arial" panose="020B0604020202020204" pitchFamily="34" charset="0"/>
              </a:rPr>
              <a:t>, et </a:t>
            </a:r>
            <a:r>
              <a:rPr lang="en-US" err="1">
                <a:solidFill>
                  <a:srgbClr val="65655D"/>
                </a:solidFill>
                <a:effectLst/>
                <a:latin typeface="Arial" panose="020B0604020202020204" pitchFamily="34" charset="0"/>
              </a:rPr>
              <a:t>porttitor</a:t>
            </a:r>
            <a:r>
              <a:rPr lang="en-US">
                <a:solidFill>
                  <a:srgbClr val="65655D"/>
                </a:solidFill>
                <a:effectLst/>
                <a:latin typeface="Arial" panose="020B0604020202020204" pitchFamily="34" charset="0"/>
              </a:rPr>
              <a:t> </a:t>
            </a:r>
            <a:r>
              <a:rPr lang="en-US" err="1">
                <a:solidFill>
                  <a:srgbClr val="65655D"/>
                </a:solidFill>
                <a:effectLst/>
                <a:latin typeface="Arial" panose="020B0604020202020204" pitchFamily="34" charset="0"/>
              </a:rPr>
              <a:t>odio</a:t>
            </a:r>
            <a:r>
              <a:rPr lang="en-US">
                <a:solidFill>
                  <a:srgbClr val="65655D"/>
                </a:solidFill>
                <a:effectLst/>
                <a:latin typeface="Arial" panose="020B0604020202020204" pitchFamily="34" charset="0"/>
              </a:rPr>
              <a:t>. Nam </a:t>
            </a:r>
            <a:r>
              <a:rPr lang="en-US" err="1">
                <a:solidFill>
                  <a:srgbClr val="65655D"/>
                </a:solidFill>
                <a:effectLst/>
                <a:latin typeface="Arial" panose="020B0604020202020204" pitchFamily="34" charset="0"/>
              </a:rPr>
              <a:t>tristique</a:t>
            </a:r>
            <a:r>
              <a:rPr lang="en-US">
                <a:solidFill>
                  <a:srgbClr val="65655D"/>
                </a:solidFill>
                <a:effectLst/>
                <a:latin typeface="Arial" panose="020B0604020202020204" pitchFamily="34" charset="0"/>
              </a:rPr>
              <a:t> et </a:t>
            </a:r>
            <a:r>
              <a:rPr lang="en-US" err="1">
                <a:solidFill>
                  <a:srgbClr val="65655D"/>
                </a:solidFill>
                <a:effectLst/>
                <a:latin typeface="Arial" panose="020B0604020202020204" pitchFamily="34" charset="0"/>
              </a:rPr>
              <a:t>mauris</a:t>
            </a:r>
            <a:r>
              <a:rPr lang="en-US">
                <a:solidFill>
                  <a:srgbClr val="65655D"/>
                </a:solidFill>
                <a:effectLst/>
                <a:latin typeface="Arial" panose="020B0604020202020204" pitchFamily="34" charset="0"/>
              </a:rPr>
              <a:t> a </a:t>
            </a:r>
            <a:r>
              <a:rPr lang="en-US" err="1">
                <a:solidFill>
                  <a:srgbClr val="65655D"/>
                </a:solidFill>
                <a:effectLst/>
                <a:latin typeface="Arial" panose="020B0604020202020204" pitchFamily="34" charset="0"/>
              </a:rPr>
              <a:t>blandit</a:t>
            </a:r>
            <a:r>
              <a:rPr lang="en-US">
                <a:solidFill>
                  <a:srgbClr val="65655D"/>
                </a:solidFill>
                <a:effectLst/>
                <a:latin typeface="Arial" panose="020B0604020202020204" pitchFamily="34" charset="0"/>
              </a:rPr>
              <a:t>. </a:t>
            </a:r>
            <a:r>
              <a:rPr lang="en-US" err="1">
                <a:solidFill>
                  <a:srgbClr val="65655D"/>
                </a:solidFill>
                <a:effectLst/>
                <a:latin typeface="Arial" panose="020B0604020202020204" pitchFamily="34" charset="0"/>
              </a:rPr>
              <a:t>Etiam</a:t>
            </a:r>
            <a:r>
              <a:rPr lang="en-US">
                <a:solidFill>
                  <a:srgbClr val="65655D"/>
                </a:solidFill>
                <a:effectLst/>
                <a:latin typeface="Arial" panose="020B0604020202020204" pitchFamily="34" charset="0"/>
              </a:rPr>
              <a:t> </a:t>
            </a:r>
            <a:r>
              <a:rPr lang="en-US" err="1">
                <a:solidFill>
                  <a:srgbClr val="65655D"/>
                </a:solidFill>
                <a:effectLst/>
                <a:latin typeface="Arial" panose="020B0604020202020204" pitchFamily="34" charset="0"/>
              </a:rPr>
              <a:t>sagittis</a:t>
            </a:r>
            <a:r>
              <a:rPr lang="en-US">
                <a:solidFill>
                  <a:srgbClr val="65655D"/>
                </a:solidFill>
                <a:effectLst/>
                <a:latin typeface="Arial" panose="020B0604020202020204" pitchFamily="34" charset="0"/>
              </a:rPr>
              <a:t> </a:t>
            </a:r>
            <a:r>
              <a:rPr lang="en-US" err="1">
                <a:solidFill>
                  <a:srgbClr val="65655D"/>
                </a:solidFill>
                <a:effectLst/>
                <a:latin typeface="Arial" panose="020B0604020202020204" pitchFamily="34" charset="0"/>
              </a:rPr>
              <a:t>eleifend</a:t>
            </a:r>
            <a:r>
              <a:rPr lang="en-US">
                <a:solidFill>
                  <a:srgbClr val="65655D"/>
                </a:solidFill>
                <a:effectLst/>
                <a:latin typeface="Arial" panose="020B0604020202020204" pitchFamily="34" charset="0"/>
              </a:rPr>
              <a:t> </a:t>
            </a:r>
            <a:r>
              <a:rPr lang="en-US" err="1">
                <a:solidFill>
                  <a:srgbClr val="65655D"/>
                </a:solidFill>
                <a:effectLst/>
                <a:latin typeface="Arial" panose="020B0604020202020204" pitchFamily="34" charset="0"/>
              </a:rPr>
              <a:t>sapien</a:t>
            </a:r>
            <a:r>
              <a:rPr lang="en-US">
                <a:solidFill>
                  <a:srgbClr val="65655D"/>
                </a:solidFill>
                <a:effectLst/>
                <a:latin typeface="Arial" panose="020B0604020202020204" pitchFamily="34" charset="0"/>
              </a:rPr>
              <a:t>, et </a:t>
            </a:r>
            <a:r>
              <a:rPr lang="en-US" err="1">
                <a:solidFill>
                  <a:srgbClr val="65655D"/>
                </a:solidFill>
                <a:effectLst/>
                <a:latin typeface="Arial" panose="020B0604020202020204" pitchFamily="34" charset="0"/>
              </a:rPr>
              <a:t>efficitur</a:t>
            </a:r>
            <a:r>
              <a:rPr lang="en-US">
                <a:solidFill>
                  <a:srgbClr val="65655D"/>
                </a:solidFill>
                <a:effectLst/>
                <a:latin typeface="Arial" panose="020B0604020202020204" pitchFamily="34" charset="0"/>
              </a:rPr>
              <a:t> ipsum.</a:t>
            </a:r>
            <a:endParaRPr lang="en-US">
              <a:solidFill>
                <a:srgbClr val="65655D"/>
              </a:solidFill>
            </a:endParaRPr>
          </a:p>
        </p:txBody>
      </p:sp>
      <p:sp>
        <p:nvSpPr>
          <p:cNvPr id="13" name="Text Placeholder 9">
            <a:extLst>
              <a:ext uri="{FF2B5EF4-FFF2-40B4-BE49-F238E27FC236}">
                <a16:creationId xmlns:a16="http://schemas.microsoft.com/office/drawing/2014/main" id="{E27BD0A8-4B78-254E-A1B7-AF1536167D8D}"/>
              </a:ext>
            </a:extLst>
          </p:cNvPr>
          <p:cNvSpPr>
            <a:spLocks noGrp="1"/>
          </p:cNvSpPr>
          <p:nvPr>
            <p:ph type="body" sz="quarter" idx="16" hasCustomPrompt="1"/>
          </p:nvPr>
        </p:nvSpPr>
        <p:spPr>
          <a:xfrm>
            <a:off x="7075935" y="1930401"/>
            <a:ext cx="4597558" cy="405522"/>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pic>
        <p:nvPicPr>
          <p:cNvPr id="14" name="Picture 13">
            <a:extLst>
              <a:ext uri="{FF2B5EF4-FFF2-40B4-BE49-F238E27FC236}">
                <a16:creationId xmlns:a16="http://schemas.microsoft.com/office/drawing/2014/main" id="{560C5A69-EBBB-B848-B173-5405BDE8B33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2533760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42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2704217" y="2857941"/>
            <a:ext cx="2669283" cy="1142122"/>
          </a:xfrm>
          <a:prstGeom prst="rect">
            <a:avLst/>
          </a:prstGeom>
        </p:spPr>
        <p:txBody>
          <a:bodyPr anchor="ctr">
            <a:noAutofit/>
          </a:bodyPr>
          <a:lstStyle>
            <a:lvl1pPr marL="0" indent="0">
              <a:buNone/>
              <a:defRPr sz="95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8" name="Text Placeholder 7">
            <a:extLst>
              <a:ext uri="{FF2B5EF4-FFF2-40B4-BE49-F238E27FC236}">
                <a16:creationId xmlns:a16="http://schemas.microsoft.com/office/drawing/2014/main" id="{2F6863B0-38E7-0846-9931-D5C8FDB3A35D}"/>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cxnSp>
        <p:nvCxnSpPr>
          <p:cNvPr id="3" name="Straight Connector 2">
            <a:extLst>
              <a:ext uri="{FF2B5EF4-FFF2-40B4-BE49-F238E27FC236}">
                <a16:creationId xmlns:a16="http://schemas.microsoft.com/office/drawing/2014/main" id="{740CFF3F-EF2B-BD48-9410-23C36D554616}"/>
              </a:ext>
            </a:extLst>
          </p:cNvPr>
          <p:cNvCxnSpPr/>
          <p:nvPr userDrawn="1"/>
        </p:nvCxnSpPr>
        <p:spPr>
          <a:xfrm>
            <a:off x="5892748" y="1968500"/>
            <a:ext cx="0" cy="2921000"/>
          </a:xfrm>
          <a:prstGeom prst="line">
            <a:avLst/>
          </a:prstGeom>
          <a:ln w="57150">
            <a:solidFill>
              <a:srgbClr val="F8F9F8"/>
            </a:solidFill>
          </a:ln>
        </p:spPr>
        <p:style>
          <a:lnRef idx="1">
            <a:schemeClr val="accent1"/>
          </a:lnRef>
          <a:fillRef idx="0">
            <a:schemeClr val="accent1"/>
          </a:fillRef>
          <a:effectRef idx="0">
            <a:schemeClr val="accent1"/>
          </a:effectRef>
          <a:fontRef idx="minor">
            <a:schemeClr val="tx1"/>
          </a:fontRef>
        </p:style>
      </p:cxnSp>
      <p:sp>
        <p:nvSpPr>
          <p:cNvPr id="10" name="Text Placeholder 9">
            <a:extLst>
              <a:ext uri="{FF2B5EF4-FFF2-40B4-BE49-F238E27FC236}">
                <a16:creationId xmlns:a16="http://schemas.microsoft.com/office/drawing/2014/main" id="{2552AF3E-8610-B245-BD07-501E710C632A}"/>
              </a:ext>
            </a:extLst>
          </p:cNvPr>
          <p:cNvSpPr>
            <a:spLocks noGrp="1"/>
          </p:cNvSpPr>
          <p:nvPr>
            <p:ph type="body" sz="quarter" idx="16" hasCustomPrompt="1"/>
          </p:nvPr>
        </p:nvSpPr>
        <p:spPr>
          <a:xfrm>
            <a:off x="6364358" y="2615184"/>
            <a:ext cx="3150420" cy="1627632"/>
          </a:xfrm>
          <a:prstGeom prst="rect">
            <a:avLst/>
          </a:prstGeom>
        </p:spPr>
        <p:txBody>
          <a:bodyPr anchor="ctr">
            <a:noAutofit/>
          </a:bodyPr>
          <a:lstStyle>
            <a:lvl1pPr marL="0" indent="0">
              <a:lnSpc>
                <a:spcPct val="150000"/>
              </a:lnSpc>
              <a:spcBef>
                <a:spcPts val="0"/>
              </a:spcBef>
              <a:buNone/>
              <a:defRPr sz="1800">
                <a:solidFill>
                  <a:schemeClr val="bg1"/>
                </a:solidFill>
                <a:latin typeface="Arial" panose="020B0604020202020204" pitchFamily="34" charset="0"/>
                <a:cs typeface="Arial" panose="020B0604020202020204" pitchFamily="34" charset="0"/>
              </a:defRPr>
            </a:lvl1pPr>
            <a:lvl2pPr marL="456979" indent="0">
              <a:buNone/>
              <a:defRPr sz="1800">
                <a:solidFill>
                  <a:schemeClr val="bg1"/>
                </a:solidFill>
                <a:latin typeface="Arial" panose="020B0604020202020204" pitchFamily="34" charset="0"/>
                <a:cs typeface="Arial" panose="020B0604020202020204" pitchFamily="34" charset="0"/>
              </a:defRPr>
            </a:lvl2pPr>
            <a:lvl3pPr marL="913959" indent="0">
              <a:buNone/>
              <a:defRPr sz="1800">
                <a:solidFill>
                  <a:schemeClr val="bg1"/>
                </a:solidFill>
                <a:latin typeface="Arial" panose="020B0604020202020204" pitchFamily="34" charset="0"/>
                <a:cs typeface="Arial" panose="020B0604020202020204" pitchFamily="34" charset="0"/>
              </a:defRPr>
            </a:lvl3pPr>
            <a:lvl4pPr marL="1370937" indent="0">
              <a:buNone/>
              <a:defRPr sz="1800">
                <a:solidFill>
                  <a:schemeClr val="bg1"/>
                </a:solidFill>
                <a:latin typeface="Arial" panose="020B0604020202020204" pitchFamily="34" charset="0"/>
                <a:cs typeface="Arial" panose="020B0604020202020204" pitchFamily="34" charset="0"/>
              </a:defRPr>
            </a:lvl4pPr>
            <a:lvl5pPr marL="1827916" indent="0">
              <a:buNone/>
              <a:defRPr sz="18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a:t>
            </a:r>
          </a:p>
        </p:txBody>
      </p:sp>
    </p:spTree>
    <p:extLst>
      <p:ext uri="{BB962C8B-B14F-4D97-AF65-F5344CB8AC3E}">
        <p14:creationId xmlns:p14="http://schemas.microsoft.com/office/powerpoint/2010/main" val="329583992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43_Custom Layout">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D236EECB-A5F5-4A4C-B97A-4A59D91B5C6F}"/>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13" name="Picture 12">
            <a:extLst>
              <a:ext uri="{FF2B5EF4-FFF2-40B4-BE49-F238E27FC236}">
                <a16:creationId xmlns:a16="http://schemas.microsoft.com/office/drawing/2014/main" id="{E694199C-83F3-0249-A9B4-D895C271D04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7" name="Text Placeholder 7">
            <a:extLst>
              <a:ext uri="{FF2B5EF4-FFF2-40B4-BE49-F238E27FC236}">
                <a16:creationId xmlns:a16="http://schemas.microsoft.com/office/drawing/2014/main" id="{499E78CD-FACB-DE4F-BF15-65C93BB93E0C}"/>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1" name="Text Placeholder 9">
            <a:extLst>
              <a:ext uri="{FF2B5EF4-FFF2-40B4-BE49-F238E27FC236}">
                <a16:creationId xmlns:a16="http://schemas.microsoft.com/office/drawing/2014/main" id="{B5511C11-EB20-834B-8D98-BEBBF3C41116}"/>
              </a:ext>
            </a:extLst>
          </p:cNvPr>
          <p:cNvSpPr>
            <a:spLocks noGrp="1"/>
          </p:cNvSpPr>
          <p:nvPr>
            <p:ph type="body" sz="quarter" idx="13" hasCustomPrompt="1"/>
          </p:nvPr>
        </p:nvSpPr>
        <p:spPr>
          <a:xfrm>
            <a:off x="2704217" y="2857941"/>
            <a:ext cx="2669283" cy="1142122"/>
          </a:xfrm>
          <a:prstGeom prst="rect">
            <a:avLst/>
          </a:prstGeom>
        </p:spPr>
        <p:txBody>
          <a:bodyPr anchor="ctr">
            <a:noAutofit/>
          </a:bodyPr>
          <a:lstStyle>
            <a:lvl1pPr marL="0" indent="0">
              <a:buNone/>
              <a:defRPr sz="9599"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cxnSp>
        <p:nvCxnSpPr>
          <p:cNvPr id="12" name="Straight Connector 11">
            <a:extLst>
              <a:ext uri="{FF2B5EF4-FFF2-40B4-BE49-F238E27FC236}">
                <a16:creationId xmlns:a16="http://schemas.microsoft.com/office/drawing/2014/main" id="{FAF4B729-8EEB-A346-BDB8-596F3EF751B0}"/>
              </a:ext>
            </a:extLst>
          </p:cNvPr>
          <p:cNvCxnSpPr/>
          <p:nvPr userDrawn="1"/>
        </p:nvCxnSpPr>
        <p:spPr>
          <a:xfrm>
            <a:off x="5892748" y="1968500"/>
            <a:ext cx="0" cy="2921000"/>
          </a:xfrm>
          <a:prstGeom prst="line">
            <a:avLst/>
          </a:prstGeom>
          <a:ln w="57150">
            <a:solidFill>
              <a:srgbClr val="2C2C2C"/>
            </a:solidFill>
          </a:ln>
        </p:spPr>
        <p:style>
          <a:lnRef idx="1">
            <a:schemeClr val="accent1"/>
          </a:lnRef>
          <a:fillRef idx="0">
            <a:schemeClr val="accent1"/>
          </a:fillRef>
          <a:effectRef idx="0">
            <a:schemeClr val="accent1"/>
          </a:effectRef>
          <a:fontRef idx="minor">
            <a:schemeClr val="tx1"/>
          </a:fontRef>
        </p:style>
      </p:cxnSp>
      <p:sp>
        <p:nvSpPr>
          <p:cNvPr id="14" name="Text Placeholder 9">
            <a:extLst>
              <a:ext uri="{FF2B5EF4-FFF2-40B4-BE49-F238E27FC236}">
                <a16:creationId xmlns:a16="http://schemas.microsoft.com/office/drawing/2014/main" id="{32018E80-DE55-9449-A10B-894564FF7FE4}"/>
              </a:ext>
            </a:extLst>
          </p:cNvPr>
          <p:cNvSpPr>
            <a:spLocks noGrp="1"/>
          </p:cNvSpPr>
          <p:nvPr>
            <p:ph type="body" sz="quarter" idx="16" hasCustomPrompt="1"/>
          </p:nvPr>
        </p:nvSpPr>
        <p:spPr>
          <a:xfrm>
            <a:off x="6364358" y="2615184"/>
            <a:ext cx="3150420" cy="1627632"/>
          </a:xfrm>
          <a:prstGeom prst="rect">
            <a:avLst/>
          </a:prstGeom>
        </p:spPr>
        <p:txBody>
          <a:bodyPr anchor="ctr">
            <a:noAutofit/>
          </a:bodyPr>
          <a:lstStyle>
            <a:lvl1pPr marL="0" indent="0">
              <a:lnSpc>
                <a:spcPct val="150000"/>
              </a:lnSpc>
              <a:spcBef>
                <a:spcPts val="0"/>
              </a:spcBef>
              <a:buNone/>
              <a:defRPr sz="1800">
                <a:solidFill>
                  <a:srgbClr val="2C2C2C"/>
                </a:solidFill>
                <a:latin typeface="Arial" panose="020B0604020202020204" pitchFamily="34" charset="0"/>
                <a:cs typeface="Arial" panose="020B0604020202020204" pitchFamily="34" charset="0"/>
              </a:defRPr>
            </a:lvl1pPr>
            <a:lvl2pPr marL="456979" indent="0">
              <a:buNone/>
              <a:defRPr sz="1800">
                <a:solidFill>
                  <a:schemeClr val="bg1"/>
                </a:solidFill>
                <a:latin typeface="Arial" panose="020B0604020202020204" pitchFamily="34" charset="0"/>
                <a:cs typeface="Arial" panose="020B0604020202020204" pitchFamily="34" charset="0"/>
              </a:defRPr>
            </a:lvl2pPr>
            <a:lvl3pPr marL="913959" indent="0">
              <a:buNone/>
              <a:defRPr sz="1800">
                <a:solidFill>
                  <a:schemeClr val="bg1"/>
                </a:solidFill>
                <a:latin typeface="Arial" panose="020B0604020202020204" pitchFamily="34" charset="0"/>
                <a:cs typeface="Arial" panose="020B0604020202020204" pitchFamily="34" charset="0"/>
              </a:defRPr>
            </a:lvl3pPr>
            <a:lvl4pPr marL="1370937" indent="0">
              <a:buNone/>
              <a:defRPr sz="1800">
                <a:solidFill>
                  <a:schemeClr val="bg1"/>
                </a:solidFill>
                <a:latin typeface="Arial" panose="020B0604020202020204" pitchFamily="34" charset="0"/>
                <a:cs typeface="Arial" panose="020B0604020202020204" pitchFamily="34" charset="0"/>
              </a:defRPr>
            </a:lvl4pPr>
            <a:lvl5pPr marL="1827916" indent="0">
              <a:buNone/>
              <a:defRPr sz="18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a:t>
            </a:r>
          </a:p>
        </p:txBody>
      </p:sp>
    </p:spTree>
    <p:extLst>
      <p:ext uri="{BB962C8B-B14F-4D97-AF65-F5344CB8AC3E}">
        <p14:creationId xmlns:p14="http://schemas.microsoft.com/office/powerpoint/2010/main" val="193416506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44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EAABF68-4807-2848-A3B2-98CE03218157}"/>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9" name="Picture 8">
            <a:extLst>
              <a:ext uri="{FF2B5EF4-FFF2-40B4-BE49-F238E27FC236}">
                <a16:creationId xmlns:a16="http://schemas.microsoft.com/office/drawing/2014/main" id="{F5CA8A80-63F6-CA4C-B9AA-EE6DDD77B76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8" name="Text Placeholder 7">
            <a:extLst>
              <a:ext uri="{FF2B5EF4-FFF2-40B4-BE49-F238E27FC236}">
                <a16:creationId xmlns:a16="http://schemas.microsoft.com/office/drawing/2014/main" id="{1D1B7B27-C744-A043-AEA2-CB57508F60A2}"/>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1" name="Text Placeholder 9">
            <a:extLst>
              <a:ext uri="{FF2B5EF4-FFF2-40B4-BE49-F238E27FC236}">
                <a16:creationId xmlns:a16="http://schemas.microsoft.com/office/drawing/2014/main" id="{5918AA06-1644-7D45-8B38-3B809E57248F}"/>
              </a:ext>
            </a:extLst>
          </p:cNvPr>
          <p:cNvSpPr>
            <a:spLocks noGrp="1"/>
          </p:cNvSpPr>
          <p:nvPr>
            <p:ph type="body" sz="quarter" idx="13" hasCustomPrompt="1"/>
          </p:nvPr>
        </p:nvSpPr>
        <p:spPr>
          <a:xfrm>
            <a:off x="2704217" y="2857941"/>
            <a:ext cx="2669283" cy="1142122"/>
          </a:xfrm>
          <a:prstGeom prst="rect">
            <a:avLst/>
          </a:prstGeom>
        </p:spPr>
        <p:txBody>
          <a:bodyPr anchor="ctr">
            <a:noAutofit/>
          </a:bodyPr>
          <a:lstStyle>
            <a:lvl1pPr marL="0" indent="0">
              <a:buNone/>
              <a:defRPr sz="9599"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cxnSp>
        <p:nvCxnSpPr>
          <p:cNvPr id="14" name="Straight Connector 13">
            <a:extLst>
              <a:ext uri="{FF2B5EF4-FFF2-40B4-BE49-F238E27FC236}">
                <a16:creationId xmlns:a16="http://schemas.microsoft.com/office/drawing/2014/main" id="{4739983E-1D86-5F42-A1A0-6D4169C92FB9}"/>
              </a:ext>
            </a:extLst>
          </p:cNvPr>
          <p:cNvCxnSpPr/>
          <p:nvPr userDrawn="1"/>
        </p:nvCxnSpPr>
        <p:spPr>
          <a:xfrm>
            <a:off x="5892748" y="1968500"/>
            <a:ext cx="0" cy="2921000"/>
          </a:xfrm>
          <a:prstGeom prst="line">
            <a:avLst/>
          </a:prstGeom>
          <a:ln w="57150">
            <a:solidFill>
              <a:srgbClr val="874549"/>
            </a:solidFill>
          </a:ln>
        </p:spPr>
        <p:style>
          <a:lnRef idx="1">
            <a:schemeClr val="accent1"/>
          </a:lnRef>
          <a:fillRef idx="0">
            <a:schemeClr val="accent1"/>
          </a:fillRef>
          <a:effectRef idx="0">
            <a:schemeClr val="accent1"/>
          </a:effectRef>
          <a:fontRef idx="minor">
            <a:schemeClr val="tx1"/>
          </a:fontRef>
        </p:style>
      </p:cxnSp>
      <p:sp>
        <p:nvSpPr>
          <p:cNvPr id="15" name="Text Placeholder 9">
            <a:extLst>
              <a:ext uri="{FF2B5EF4-FFF2-40B4-BE49-F238E27FC236}">
                <a16:creationId xmlns:a16="http://schemas.microsoft.com/office/drawing/2014/main" id="{5F26D4B5-1370-214A-8F3B-84B45B8D8E43}"/>
              </a:ext>
            </a:extLst>
          </p:cNvPr>
          <p:cNvSpPr>
            <a:spLocks noGrp="1"/>
          </p:cNvSpPr>
          <p:nvPr>
            <p:ph type="body" sz="quarter" idx="16" hasCustomPrompt="1"/>
          </p:nvPr>
        </p:nvSpPr>
        <p:spPr>
          <a:xfrm>
            <a:off x="6364358" y="2615184"/>
            <a:ext cx="3150420" cy="1627632"/>
          </a:xfrm>
          <a:prstGeom prst="rect">
            <a:avLst/>
          </a:prstGeom>
        </p:spPr>
        <p:txBody>
          <a:bodyPr anchor="ctr">
            <a:noAutofit/>
          </a:bodyPr>
          <a:lstStyle>
            <a:lvl1pPr marL="0" indent="0">
              <a:lnSpc>
                <a:spcPct val="150000"/>
              </a:lnSpc>
              <a:spcBef>
                <a:spcPts val="0"/>
              </a:spcBef>
              <a:buNone/>
              <a:defRPr sz="1800">
                <a:solidFill>
                  <a:srgbClr val="874549"/>
                </a:solidFill>
                <a:latin typeface="Arial" panose="020B0604020202020204" pitchFamily="34" charset="0"/>
                <a:cs typeface="Arial" panose="020B0604020202020204" pitchFamily="34" charset="0"/>
              </a:defRPr>
            </a:lvl1pPr>
            <a:lvl2pPr marL="456979" indent="0">
              <a:buNone/>
              <a:defRPr sz="1800">
                <a:solidFill>
                  <a:schemeClr val="bg1"/>
                </a:solidFill>
                <a:latin typeface="Arial" panose="020B0604020202020204" pitchFamily="34" charset="0"/>
                <a:cs typeface="Arial" panose="020B0604020202020204" pitchFamily="34" charset="0"/>
              </a:defRPr>
            </a:lvl2pPr>
            <a:lvl3pPr marL="913959" indent="0">
              <a:buNone/>
              <a:defRPr sz="1800">
                <a:solidFill>
                  <a:schemeClr val="bg1"/>
                </a:solidFill>
                <a:latin typeface="Arial" panose="020B0604020202020204" pitchFamily="34" charset="0"/>
                <a:cs typeface="Arial" panose="020B0604020202020204" pitchFamily="34" charset="0"/>
              </a:defRPr>
            </a:lvl3pPr>
            <a:lvl4pPr marL="1370937" indent="0">
              <a:buNone/>
              <a:defRPr sz="1800">
                <a:solidFill>
                  <a:schemeClr val="bg1"/>
                </a:solidFill>
                <a:latin typeface="Arial" panose="020B0604020202020204" pitchFamily="34" charset="0"/>
                <a:cs typeface="Arial" panose="020B0604020202020204" pitchFamily="34" charset="0"/>
              </a:defRPr>
            </a:lvl4pPr>
            <a:lvl5pPr marL="1827916" indent="0">
              <a:buNone/>
              <a:defRPr sz="18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a:t>
            </a:r>
          </a:p>
        </p:txBody>
      </p:sp>
    </p:spTree>
    <p:extLst>
      <p:ext uri="{BB962C8B-B14F-4D97-AF65-F5344CB8AC3E}">
        <p14:creationId xmlns:p14="http://schemas.microsoft.com/office/powerpoint/2010/main" val="295721547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45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D812AC-215A-2042-ADD7-789CE335CB8D}"/>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15" name="Picture 14">
            <a:extLst>
              <a:ext uri="{FF2B5EF4-FFF2-40B4-BE49-F238E27FC236}">
                <a16:creationId xmlns:a16="http://schemas.microsoft.com/office/drawing/2014/main" id="{F1440645-24CF-AD49-B035-A670F937149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7" name="Text Placeholder 7">
            <a:extLst>
              <a:ext uri="{FF2B5EF4-FFF2-40B4-BE49-F238E27FC236}">
                <a16:creationId xmlns:a16="http://schemas.microsoft.com/office/drawing/2014/main" id="{2FD52754-ED22-F949-AB72-1AC0A7DC5A28}"/>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9" name="Text Placeholder 9">
            <a:extLst>
              <a:ext uri="{FF2B5EF4-FFF2-40B4-BE49-F238E27FC236}">
                <a16:creationId xmlns:a16="http://schemas.microsoft.com/office/drawing/2014/main" id="{96F3C494-E45D-C043-AC7F-81BEB202AEDF}"/>
              </a:ext>
            </a:extLst>
          </p:cNvPr>
          <p:cNvSpPr>
            <a:spLocks noGrp="1"/>
          </p:cNvSpPr>
          <p:nvPr>
            <p:ph type="body" sz="quarter" idx="13" hasCustomPrompt="1"/>
          </p:nvPr>
        </p:nvSpPr>
        <p:spPr>
          <a:xfrm>
            <a:off x="2704217" y="2857941"/>
            <a:ext cx="2669283" cy="1142122"/>
          </a:xfrm>
          <a:prstGeom prst="rect">
            <a:avLst/>
          </a:prstGeom>
        </p:spPr>
        <p:txBody>
          <a:bodyPr anchor="ctr">
            <a:noAutofit/>
          </a:bodyPr>
          <a:lstStyle>
            <a:lvl1pPr marL="0" indent="0">
              <a:buNone/>
              <a:defRPr sz="9599"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cxnSp>
        <p:nvCxnSpPr>
          <p:cNvPr id="11" name="Straight Connector 10">
            <a:extLst>
              <a:ext uri="{FF2B5EF4-FFF2-40B4-BE49-F238E27FC236}">
                <a16:creationId xmlns:a16="http://schemas.microsoft.com/office/drawing/2014/main" id="{058F697E-E654-6F43-9D93-3F0CE6ABE566}"/>
              </a:ext>
            </a:extLst>
          </p:cNvPr>
          <p:cNvCxnSpPr/>
          <p:nvPr userDrawn="1"/>
        </p:nvCxnSpPr>
        <p:spPr>
          <a:xfrm>
            <a:off x="5892748" y="1968500"/>
            <a:ext cx="0" cy="2921000"/>
          </a:xfrm>
          <a:prstGeom prst="line">
            <a:avLst/>
          </a:prstGeom>
          <a:ln w="57150">
            <a:solidFill>
              <a:srgbClr val="B07851"/>
            </a:solidFill>
          </a:ln>
        </p:spPr>
        <p:style>
          <a:lnRef idx="1">
            <a:schemeClr val="accent1"/>
          </a:lnRef>
          <a:fillRef idx="0">
            <a:schemeClr val="accent1"/>
          </a:fillRef>
          <a:effectRef idx="0">
            <a:schemeClr val="accent1"/>
          </a:effectRef>
          <a:fontRef idx="minor">
            <a:schemeClr val="tx1"/>
          </a:fontRef>
        </p:style>
      </p:cxnSp>
      <p:sp>
        <p:nvSpPr>
          <p:cNvPr id="14" name="Text Placeholder 9">
            <a:extLst>
              <a:ext uri="{FF2B5EF4-FFF2-40B4-BE49-F238E27FC236}">
                <a16:creationId xmlns:a16="http://schemas.microsoft.com/office/drawing/2014/main" id="{62B16115-C3B9-0F41-8220-A1D34B0083A1}"/>
              </a:ext>
            </a:extLst>
          </p:cNvPr>
          <p:cNvSpPr>
            <a:spLocks noGrp="1"/>
          </p:cNvSpPr>
          <p:nvPr>
            <p:ph type="body" sz="quarter" idx="16" hasCustomPrompt="1"/>
          </p:nvPr>
        </p:nvSpPr>
        <p:spPr>
          <a:xfrm>
            <a:off x="6364358" y="2615184"/>
            <a:ext cx="3150420" cy="1627632"/>
          </a:xfrm>
          <a:prstGeom prst="rect">
            <a:avLst/>
          </a:prstGeom>
        </p:spPr>
        <p:txBody>
          <a:bodyPr anchor="ctr">
            <a:noAutofit/>
          </a:bodyPr>
          <a:lstStyle>
            <a:lvl1pPr marL="0" indent="0">
              <a:lnSpc>
                <a:spcPct val="150000"/>
              </a:lnSpc>
              <a:spcBef>
                <a:spcPts val="0"/>
              </a:spcBef>
              <a:buNone/>
              <a:defRPr sz="1800">
                <a:solidFill>
                  <a:srgbClr val="B07851"/>
                </a:solidFill>
                <a:latin typeface="Arial" panose="020B0604020202020204" pitchFamily="34" charset="0"/>
                <a:cs typeface="Arial" panose="020B0604020202020204" pitchFamily="34" charset="0"/>
              </a:defRPr>
            </a:lvl1pPr>
            <a:lvl2pPr marL="456979" indent="0">
              <a:buNone/>
              <a:defRPr sz="1800">
                <a:solidFill>
                  <a:schemeClr val="bg1"/>
                </a:solidFill>
                <a:latin typeface="Arial" panose="020B0604020202020204" pitchFamily="34" charset="0"/>
                <a:cs typeface="Arial" panose="020B0604020202020204" pitchFamily="34" charset="0"/>
              </a:defRPr>
            </a:lvl2pPr>
            <a:lvl3pPr marL="913959" indent="0">
              <a:buNone/>
              <a:defRPr sz="1800">
                <a:solidFill>
                  <a:schemeClr val="bg1"/>
                </a:solidFill>
                <a:latin typeface="Arial" panose="020B0604020202020204" pitchFamily="34" charset="0"/>
                <a:cs typeface="Arial" panose="020B0604020202020204" pitchFamily="34" charset="0"/>
              </a:defRPr>
            </a:lvl3pPr>
            <a:lvl4pPr marL="1370937" indent="0">
              <a:buNone/>
              <a:defRPr sz="1800">
                <a:solidFill>
                  <a:schemeClr val="bg1"/>
                </a:solidFill>
                <a:latin typeface="Arial" panose="020B0604020202020204" pitchFamily="34" charset="0"/>
                <a:cs typeface="Arial" panose="020B0604020202020204" pitchFamily="34" charset="0"/>
              </a:defRPr>
            </a:lvl4pPr>
            <a:lvl5pPr marL="1827916" indent="0">
              <a:buNone/>
              <a:defRPr sz="18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a:t>
            </a:r>
          </a:p>
        </p:txBody>
      </p:sp>
    </p:spTree>
    <p:extLst>
      <p:ext uri="{BB962C8B-B14F-4D97-AF65-F5344CB8AC3E}">
        <p14:creationId xmlns:p14="http://schemas.microsoft.com/office/powerpoint/2010/main" val="257050029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46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D812AC-215A-2042-ADD7-789CE335CB8D}"/>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12" name="Picture 11">
            <a:extLst>
              <a:ext uri="{FF2B5EF4-FFF2-40B4-BE49-F238E27FC236}">
                <a16:creationId xmlns:a16="http://schemas.microsoft.com/office/drawing/2014/main" id="{48B0912F-4638-4D4F-B41B-191FCC149A3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7" name="Text Placeholder 7">
            <a:extLst>
              <a:ext uri="{FF2B5EF4-FFF2-40B4-BE49-F238E27FC236}">
                <a16:creationId xmlns:a16="http://schemas.microsoft.com/office/drawing/2014/main" id="{32B4A71B-B2C6-924C-AEA9-3E635DFB9E2E}"/>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9" name="Text Placeholder 9">
            <a:extLst>
              <a:ext uri="{FF2B5EF4-FFF2-40B4-BE49-F238E27FC236}">
                <a16:creationId xmlns:a16="http://schemas.microsoft.com/office/drawing/2014/main" id="{39D028F8-F5EC-254A-BFB2-B5C020473A74}"/>
              </a:ext>
            </a:extLst>
          </p:cNvPr>
          <p:cNvSpPr>
            <a:spLocks noGrp="1"/>
          </p:cNvSpPr>
          <p:nvPr>
            <p:ph type="body" sz="quarter" idx="13" hasCustomPrompt="1"/>
          </p:nvPr>
        </p:nvSpPr>
        <p:spPr>
          <a:xfrm>
            <a:off x="2704217" y="2857941"/>
            <a:ext cx="2669283" cy="1142122"/>
          </a:xfrm>
          <a:prstGeom prst="rect">
            <a:avLst/>
          </a:prstGeom>
        </p:spPr>
        <p:txBody>
          <a:bodyPr anchor="ctr">
            <a:noAutofit/>
          </a:bodyPr>
          <a:lstStyle>
            <a:lvl1pPr marL="0" indent="0">
              <a:buNone/>
              <a:defRPr sz="9599"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cxnSp>
        <p:nvCxnSpPr>
          <p:cNvPr id="11" name="Straight Connector 10">
            <a:extLst>
              <a:ext uri="{FF2B5EF4-FFF2-40B4-BE49-F238E27FC236}">
                <a16:creationId xmlns:a16="http://schemas.microsoft.com/office/drawing/2014/main" id="{8E1C8C57-CB26-E147-BE3D-D7A4EF15C0E8}"/>
              </a:ext>
            </a:extLst>
          </p:cNvPr>
          <p:cNvCxnSpPr/>
          <p:nvPr userDrawn="1"/>
        </p:nvCxnSpPr>
        <p:spPr>
          <a:xfrm>
            <a:off x="5892748" y="1968500"/>
            <a:ext cx="0" cy="2921000"/>
          </a:xfrm>
          <a:prstGeom prst="line">
            <a:avLst/>
          </a:prstGeom>
          <a:ln w="57150">
            <a:solidFill>
              <a:srgbClr val="73783F"/>
            </a:solidFill>
          </a:ln>
        </p:spPr>
        <p:style>
          <a:lnRef idx="1">
            <a:schemeClr val="accent1"/>
          </a:lnRef>
          <a:fillRef idx="0">
            <a:schemeClr val="accent1"/>
          </a:fillRef>
          <a:effectRef idx="0">
            <a:schemeClr val="accent1"/>
          </a:effectRef>
          <a:fontRef idx="minor">
            <a:schemeClr val="tx1"/>
          </a:fontRef>
        </p:style>
      </p:cxnSp>
      <p:sp>
        <p:nvSpPr>
          <p:cNvPr id="15" name="Text Placeholder 9">
            <a:extLst>
              <a:ext uri="{FF2B5EF4-FFF2-40B4-BE49-F238E27FC236}">
                <a16:creationId xmlns:a16="http://schemas.microsoft.com/office/drawing/2014/main" id="{E3942CC9-3BEC-0243-8EF9-B48ABB2013D8}"/>
              </a:ext>
            </a:extLst>
          </p:cNvPr>
          <p:cNvSpPr>
            <a:spLocks noGrp="1"/>
          </p:cNvSpPr>
          <p:nvPr>
            <p:ph type="body" sz="quarter" idx="16" hasCustomPrompt="1"/>
          </p:nvPr>
        </p:nvSpPr>
        <p:spPr>
          <a:xfrm>
            <a:off x="6364358" y="2615184"/>
            <a:ext cx="3150420" cy="1627632"/>
          </a:xfrm>
          <a:prstGeom prst="rect">
            <a:avLst/>
          </a:prstGeom>
        </p:spPr>
        <p:txBody>
          <a:bodyPr anchor="ctr">
            <a:noAutofit/>
          </a:bodyPr>
          <a:lstStyle>
            <a:lvl1pPr marL="0" indent="0">
              <a:lnSpc>
                <a:spcPct val="150000"/>
              </a:lnSpc>
              <a:spcBef>
                <a:spcPts val="0"/>
              </a:spcBef>
              <a:buNone/>
              <a:defRPr sz="1800">
                <a:solidFill>
                  <a:srgbClr val="73783F"/>
                </a:solidFill>
                <a:latin typeface="Arial" panose="020B0604020202020204" pitchFamily="34" charset="0"/>
                <a:cs typeface="Arial" panose="020B0604020202020204" pitchFamily="34" charset="0"/>
              </a:defRPr>
            </a:lvl1pPr>
            <a:lvl2pPr marL="456979" indent="0">
              <a:buNone/>
              <a:defRPr sz="1800">
                <a:solidFill>
                  <a:schemeClr val="bg1"/>
                </a:solidFill>
                <a:latin typeface="Arial" panose="020B0604020202020204" pitchFamily="34" charset="0"/>
                <a:cs typeface="Arial" panose="020B0604020202020204" pitchFamily="34" charset="0"/>
              </a:defRPr>
            </a:lvl2pPr>
            <a:lvl3pPr marL="913959" indent="0">
              <a:buNone/>
              <a:defRPr sz="1800">
                <a:solidFill>
                  <a:schemeClr val="bg1"/>
                </a:solidFill>
                <a:latin typeface="Arial" panose="020B0604020202020204" pitchFamily="34" charset="0"/>
                <a:cs typeface="Arial" panose="020B0604020202020204" pitchFamily="34" charset="0"/>
              </a:defRPr>
            </a:lvl3pPr>
            <a:lvl4pPr marL="1370937" indent="0">
              <a:buNone/>
              <a:defRPr sz="1800">
                <a:solidFill>
                  <a:schemeClr val="bg1"/>
                </a:solidFill>
                <a:latin typeface="Arial" panose="020B0604020202020204" pitchFamily="34" charset="0"/>
                <a:cs typeface="Arial" panose="020B0604020202020204" pitchFamily="34" charset="0"/>
              </a:defRPr>
            </a:lvl4pPr>
            <a:lvl5pPr marL="1827916" indent="0">
              <a:buNone/>
              <a:defRPr sz="18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a:t>
            </a:r>
          </a:p>
        </p:txBody>
      </p:sp>
    </p:spTree>
    <p:extLst>
      <p:ext uri="{BB962C8B-B14F-4D97-AF65-F5344CB8AC3E}">
        <p14:creationId xmlns:p14="http://schemas.microsoft.com/office/powerpoint/2010/main" val="242621637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onus concept">
  <p:cSld name="Bonus concept">
    <p:spTree>
      <p:nvGrpSpPr>
        <p:cNvPr id="1" name="Shape 31"/>
        <p:cNvGrpSpPr/>
        <p:nvPr/>
      </p:nvGrpSpPr>
      <p:grpSpPr>
        <a:xfrm>
          <a:off x="0" y="0"/>
          <a:ext cx="0" cy="0"/>
          <a:chOff x="0" y="0"/>
          <a:chExt cx="0" cy="0"/>
        </a:xfrm>
      </p:grpSpPr>
      <p:pic>
        <p:nvPicPr>
          <p:cNvPr id="32" name="Google Shape;32;p67"/>
          <p:cNvPicPr preferRelativeResize="0"/>
          <p:nvPr/>
        </p:nvPicPr>
        <p:blipFill rotWithShape="1">
          <a:blip r:embed="rId2">
            <a:alphaModFix/>
          </a:blip>
          <a:srcRect/>
          <a:stretch/>
        </p:blipFill>
        <p:spPr>
          <a:xfrm>
            <a:off x="0" y="1674"/>
            <a:ext cx="12192000" cy="6854653"/>
          </a:xfrm>
          <a:prstGeom prst="rect">
            <a:avLst/>
          </a:prstGeom>
          <a:noFill/>
          <a:ln>
            <a:noFill/>
          </a:ln>
        </p:spPr>
      </p:pic>
    </p:spTree>
    <p:extLst>
      <p:ext uri="{BB962C8B-B14F-4D97-AF65-F5344CB8AC3E}">
        <p14:creationId xmlns:p14="http://schemas.microsoft.com/office/powerpoint/2010/main" val="171021065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47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69FB44A-2108-2849-A5BF-81A194DCB35D}"/>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pic>
        <p:nvPicPr>
          <p:cNvPr id="8" name="Picture 7">
            <a:extLst>
              <a:ext uri="{FF2B5EF4-FFF2-40B4-BE49-F238E27FC236}">
                <a16:creationId xmlns:a16="http://schemas.microsoft.com/office/drawing/2014/main" id="{89568422-D711-0947-B351-DCF5314429E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Text Placeholder 7">
            <a:extLst>
              <a:ext uri="{FF2B5EF4-FFF2-40B4-BE49-F238E27FC236}">
                <a16:creationId xmlns:a16="http://schemas.microsoft.com/office/drawing/2014/main" id="{F2CAF8B0-F81B-E446-878F-460DFF0859C7}"/>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9" name="Text Placeholder 9">
            <a:extLst>
              <a:ext uri="{FF2B5EF4-FFF2-40B4-BE49-F238E27FC236}">
                <a16:creationId xmlns:a16="http://schemas.microsoft.com/office/drawing/2014/main" id="{2C94C247-6F4E-E349-A549-3D70F2EAD573}"/>
              </a:ext>
            </a:extLst>
          </p:cNvPr>
          <p:cNvSpPr>
            <a:spLocks noGrp="1"/>
          </p:cNvSpPr>
          <p:nvPr>
            <p:ph type="body" sz="quarter" idx="13" hasCustomPrompt="1"/>
          </p:nvPr>
        </p:nvSpPr>
        <p:spPr>
          <a:xfrm>
            <a:off x="2704217" y="2857941"/>
            <a:ext cx="2669283" cy="1142122"/>
          </a:xfrm>
          <a:prstGeom prst="rect">
            <a:avLst/>
          </a:prstGeom>
        </p:spPr>
        <p:txBody>
          <a:bodyPr anchor="ctr">
            <a:noAutofit/>
          </a:bodyPr>
          <a:lstStyle>
            <a:lvl1pPr marL="0" indent="0">
              <a:buNone/>
              <a:defRPr sz="9599"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cxnSp>
        <p:nvCxnSpPr>
          <p:cNvPr id="11" name="Straight Connector 10">
            <a:extLst>
              <a:ext uri="{FF2B5EF4-FFF2-40B4-BE49-F238E27FC236}">
                <a16:creationId xmlns:a16="http://schemas.microsoft.com/office/drawing/2014/main" id="{E56F29EC-83A2-3F4C-AB00-E9BAB34D805E}"/>
              </a:ext>
            </a:extLst>
          </p:cNvPr>
          <p:cNvCxnSpPr/>
          <p:nvPr userDrawn="1"/>
        </p:nvCxnSpPr>
        <p:spPr>
          <a:xfrm>
            <a:off x="5892748" y="1968500"/>
            <a:ext cx="0" cy="2921000"/>
          </a:xfrm>
          <a:prstGeom prst="line">
            <a:avLst/>
          </a:prstGeom>
          <a:ln w="57150">
            <a:solidFill>
              <a:srgbClr val="3D7177"/>
            </a:solidFill>
          </a:ln>
        </p:spPr>
        <p:style>
          <a:lnRef idx="1">
            <a:schemeClr val="accent1"/>
          </a:lnRef>
          <a:fillRef idx="0">
            <a:schemeClr val="accent1"/>
          </a:fillRef>
          <a:effectRef idx="0">
            <a:schemeClr val="accent1"/>
          </a:effectRef>
          <a:fontRef idx="minor">
            <a:schemeClr val="tx1"/>
          </a:fontRef>
        </p:style>
      </p:cxnSp>
      <p:sp>
        <p:nvSpPr>
          <p:cNvPr id="13" name="Text Placeholder 9">
            <a:extLst>
              <a:ext uri="{FF2B5EF4-FFF2-40B4-BE49-F238E27FC236}">
                <a16:creationId xmlns:a16="http://schemas.microsoft.com/office/drawing/2014/main" id="{BADA4B55-717E-334C-90B1-150B9DBE3E3F}"/>
              </a:ext>
            </a:extLst>
          </p:cNvPr>
          <p:cNvSpPr>
            <a:spLocks noGrp="1"/>
          </p:cNvSpPr>
          <p:nvPr>
            <p:ph type="body" sz="quarter" idx="16" hasCustomPrompt="1"/>
          </p:nvPr>
        </p:nvSpPr>
        <p:spPr>
          <a:xfrm>
            <a:off x="6364358" y="2615184"/>
            <a:ext cx="3150420" cy="1627632"/>
          </a:xfrm>
          <a:prstGeom prst="rect">
            <a:avLst/>
          </a:prstGeom>
        </p:spPr>
        <p:txBody>
          <a:bodyPr anchor="ctr">
            <a:noAutofit/>
          </a:bodyPr>
          <a:lstStyle>
            <a:lvl1pPr marL="0" indent="0">
              <a:lnSpc>
                <a:spcPct val="150000"/>
              </a:lnSpc>
              <a:spcBef>
                <a:spcPts val="0"/>
              </a:spcBef>
              <a:buNone/>
              <a:defRPr sz="1800">
                <a:solidFill>
                  <a:srgbClr val="3D7177"/>
                </a:solidFill>
                <a:latin typeface="Arial" panose="020B0604020202020204" pitchFamily="34" charset="0"/>
                <a:cs typeface="Arial" panose="020B0604020202020204" pitchFamily="34" charset="0"/>
              </a:defRPr>
            </a:lvl1pPr>
            <a:lvl2pPr marL="456979" indent="0">
              <a:buNone/>
              <a:defRPr sz="1800">
                <a:solidFill>
                  <a:schemeClr val="bg1"/>
                </a:solidFill>
                <a:latin typeface="Arial" panose="020B0604020202020204" pitchFamily="34" charset="0"/>
                <a:cs typeface="Arial" panose="020B0604020202020204" pitchFamily="34" charset="0"/>
              </a:defRPr>
            </a:lvl2pPr>
            <a:lvl3pPr marL="913959" indent="0">
              <a:buNone/>
              <a:defRPr sz="1800">
                <a:solidFill>
                  <a:schemeClr val="bg1"/>
                </a:solidFill>
                <a:latin typeface="Arial" panose="020B0604020202020204" pitchFamily="34" charset="0"/>
                <a:cs typeface="Arial" panose="020B0604020202020204" pitchFamily="34" charset="0"/>
              </a:defRPr>
            </a:lvl3pPr>
            <a:lvl4pPr marL="1370937" indent="0">
              <a:buNone/>
              <a:defRPr sz="1800">
                <a:solidFill>
                  <a:schemeClr val="bg1"/>
                </a:solidFill>
                <a:latin typeface="Arial" panose="020B0604020202020204" pitchFamily="34" charset="0"/>
                <a:cs typeface="Arial" panose="020B0604020202020204" pitchFamily="34" charset="0"/>
              </a:defRPr>
            </a:lvl4pPr>
            <a:lvl5pPr marL="1827916" indent="0">
              <a:buNone/>
              <a:defRPr sz="18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a:t>
            </a:r>
          </a:p>
        </p:txBody>
      </p:sp>
    </p:spTree>
    <p:extLst>
      <p:ext uri="{BB962C8B-B14F-4D97-AF65-F5344CB8AC3E}">
        <p14:creationId xmlns:p14="http://schemas.microsoft.com/office/powerpoint/2010/main" val="56580458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48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4106DC-617D-2140-90BD-F1ED1F018055}"/>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12" name="Picture 11">
            <a:extLst>
              <a:ext uri="{FF2B5EF4-FFF2-40B4-BE49-F238E27FC236}">
                <a16:creationId xmlns:a16="http://schemas.microsoft.com/office/drawing/2014/main" id="{D9756791-4784-DA42-AED4-F44C4276432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7292"/>
            <a:ext cx="453348" cy="160020"/>
          </a:xfrm>
          <a:prstGeom prst="rect">
            <a:avLst/>
          </a:prstGeom>
        </p:spPr>
      </p:pic>
      <p:sp>
        <p:nvSpPr>
          <p:cNvPr id="8" name="Text Placeholder 7">
            <a:extLst>
              <a:ext uri="{FF2B5EF4-FFF2-40B4-BE49-F238E27FC236}">
                <a16:creationId xmlns:a16="http://schemas.microsoft.com/office/drawing/2014/main" id="{C228BFF0-8480-F04D-8F95-A83BAE624D0F}"/>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1" name="Text Placeholder 9">
            <a:extLst>
              <a:ext uri="{FF2B5EF4-FFF2-40B4-BE49-F238E27FC236}">
                <a16:creationId xmlns:a16="http://schemas.microsoft.com/office/drawing/2014/main" id="{17372F62-8778-114B-95B4-4AE31F3A1A02}"/>
              </a:ext>
            </a:extLst>
          </p:cNvPr>
          <p:cNvSpPr>
            <a:spLocks noGrp="1"/>
          </p:cNvSpPr>
          <p:nvPr>
            <p:ph type="body" sz="quarter" idx="13" hasCustomPrompt="1"/>
          </p:nvPr>
        </p:nvSpPr>
        <p:spPr>
          <a:xfrm>
            <a:off x="2704217" y="2857941"/>
            <a:ext cx="2669283" cy="1142122"/>
          </a:xfrm>
          <a:prstGeom prst="rect">
            <a:avLst/>
          </a:prstGeom>
        </p:spPr>
        <p:txBody>
          <a:bodyPr anchor="ctr">
            <a:noAutofit/>
          </a:bodyPr>
          <a:lstStyle>
            <a:lvl1pPr marL="0" indent="0">
              <a:buNone/>
              <a:defRPr sz="9599"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cxnSp>
        <p:nvCxnSpPr>
          <p:cNvPr id="14" name="Straight Connector 13">
            <a:extLst>
              <a:ext uri="{FF2B5EF4-FFF2-40B4-BE49-F238E27FC236}">
                <a16:creationId xmlns:a16="http://schemas.microsoft.com/office/drawing/2014/main" id="{DF5BE345-2C1C-5742-832F-9055C0E4BAFF}"/>
              </a:ext>
            </a:extLst>
          </p:cNvPr>
          <p:cNvCxnSpPr/>
          <p:nvPr userDrawn="1"/>
        </p:nvCxnSpPr>
        <p:spPr>
          <a:xfrm>
            <a:off x="5892748" y="1968500"/>
            <a:ext cx="0" cy="2921000"/>
          </a:xfrm>
          <a:prstGeom prst="line">
            <a:avLst/>
          </a:prstGeom>
          <a:ln w="57150">
            <a:solidFill>
              <a:srgbClr val="65655D"/>
            </a:solidFill>
          </a:ln>
        </p:spPr>
        <p:style>
          <a:lnRef idx="1">
            <a:schemeClr val="accent1"/>
          </a:lnRef>
          <a:fillRef idx="0">
            <a:schemeClr val="accent1"/>
          </a:fillRef>
          <a:effectRef idx="0">
            <a:schemeClr val="accent1"/>
          </a:effectRef>
          <a:fontRef idx="minor">
            <a:schemeClr val="tx1"/>
          </a:fontRef>
        </p:style>
      </p:cxnSp>
      <p:sp>
        <p:nvSpPr>
          <p:cNvPr id="15" name="Text Placeholder 9">
            <a:extLst>
              <a:ext uri="{FF2B5EF4-FFF2-40B4-BE49-F238E27FC236}">
                <a16:creationId xmlns:a16="http://schemas.microsoft.com/office/drawing/2014/main" id="{CE4290B5-5C45-FB4E-9EF6-37937C11790A}"/>
              </a:ext>
            </a:extLst>
          </p:cNvPr>
          <p:cNvSpPr>
            <a:spLocks noGrp="1"/>
          </p:cNvSpPr>
          <p:nvPr>
            <p:ph type="body" sz="quarter" idx="16" hasCustomPrompt="1"/>
          </p:nvPr>
        </p:nvSpPr>
        <p:spPr>
          <a:xfrm>
            <a:off x="6364358" y="2615184"/>
            <a:ext cx="3150420" cy="1627632"/>
          </a:xfrm>
          <a:prstGeom prst="rect">
            <a:avLst/>
          </a:prstGeom>
        </p:spPr>
        <p:txBody>
          <a:bodyPr anchor="ctr">
            <a:noAutofit/>
          </a:bodyPr>
          <a:lstStyle>
            <a:lvl1pPr marL="0" indent="0">
              <a:lnSpc>
                <a:spcPct val="150000"/>
              </a:lnSpc>
              <a:spcBef>
                <a:spcPts val="0"/>
              </a:spcBef>
              <a:buNone/>
              <a:defRPr sz="1800">
                <a:solidFill>
                  <a:srgbClr val="65655D"/>
                </a:solidFill>
                <a:latin typeface="Arial" panose="020B0604020202020204" pitchFamily="34" charset="0"/>
                <a:cs typeface="Arial" panose="020B0604020202020204" pitchFamily="34" charset="0"/>
              </a:defRPr>
            </a:lvl1pPr>
            <a:lvl2pPr marL="456979" indent="0">
              <a:buNone/>
              <a:defRPr sz="1800">
                <a:solidFill>
                  <a:schemeClr val="bg1"/>
                </a:solidFill>
                <a:latin typeface="Arial" panose="020B0604020202020204" pitchFamily="34" charset="0"/>
                <a:cs typeface="Arial" panose="020B0604020202020204" pitchFamily="34" charset="0"/>
              </a:defRPr>
            </a:lvl2pPr>
            <a:lvl3pPr marL="913959" indent="0">
              <a:buNone/>
              <a:defRPr sz="1800">
                <a:solidFill>
                  <a:schemeClr val="bg1"/>
                </a:solidFill>
                <a:latin typeface="Arial" panose="020B0604020202020204" pitchFamily="34" charset="0"/>
                <a:cs typeface="Arial" panose="020B0604020202020204" pitchFamily="34" charset="0"/>
              </a:defRPr>
            </a:lvl3pPr>
            <a:lvl4pPr marL="1370937" indent="0">
              <a:buNone/>
              <a:defRPr sz="1800">
                <a:solidFill>
                  <a:schemeClr val="bg1"/>
                </a:solidFill>
                <a:latin typeface="Arial" panose="020B0604020202020204" pitchFamily="34" charset="0"/>
                <a:cs typeface="Arial" panose="020B0604020202020204" pitchFamily="34" charset="0"/>
              </a:defRPr>
            </a:lvl4pPr>
            <a:lvl5pPr marL="1827916" indent="0">
              <a:buNone/>
              <a:defRPr sz="18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a:t>
            </a:r>
          </a:p>
        </p:txBody>
      </p:sp>
    </p:spTree>
    <p:extLst>
      <p:ext uri="{BB962C8B-B14F-4D97-AF65-F5344CB8AC3E}">
        <p14:creationId xmlns:p14="http://schemas.microsoft.com/office/powerpoint/2010/main" val="309747607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49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014677" y="2857941"/>
            <a:ext cx="2669283" cy="1142122"/>
          </a:xfrm>
          <a:prstGeom prst="rect">
            <a:avLst/>
          </a:prstGeom>
        </p:spPr>
        <p:txBody>
          <a:bodyPr anchor="ctr">
            <a:noAutofit/>
          </a:bodyPr>
          <a:lstStyle>
            <a:lvl1pPr marL="0" indent="0">
              <a:buNone/>
              <a:defRPr sz="95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8" name="Text Placeholder 7">
            <a:extLst>
              <a:ext uri="{FF2B5EF4-FFF2-40B4-BE49-F238E27FC236}">
                <a16:creationId xmlns:a16="http://schemas.microsoft.com/office/drawing/2014/main" id="{2F6863B0-38E7-0846-9931-D5C8FDB3A35D}"/>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cxnSp>
        <p:nvCxnSpPr>
          <p:cNvPr id="3" name="Straight Connector 2">
            <a:extLst>
              <a:ext uri="{FF2B5EF4-FFF2-40B4-BE49-F238E27FC236}">
                <a16:creationId xmlns:a16="http://schemas.microsoft.com/office/drawing/2014/main" id="{740CFF3F-EF2B-BD48-9410-23C36D554616}"/>
              </a:ext>
            </a:extLst>
          </p:cNvPr>
          <p:cNvCxnSpPr>
            <a:cxnSpLocks/>
          </p:cNvCxnSpPr>
          <p:nvPr userDrawn="1"/>
        </p:nvCxnSpPr>
        <p:spPr>
          <a:xfrm>
            <a:off x="4203207" y="1485900"/>
            <a:ext cx="0" cy="3886200"/>
          </a:xfrm>
          <a:prstGeom prst="line">
            <a:avLst/>
          </a:prstGeom>
          <a:ln w="57150">
            <a:solidFill>
              <a:srgbClr val="F8F9F8"/>
            </a:solidFill>
          </a:ln>
        </p:spPr>
        <p:style>
          <a:lnRef idx="1">
            <a:schemeClr val="accent1"/>
          </a:lnRef>
          <a:fillRef idx="0">
            <a:schemeClr val="accent1"/>
          </a:fillRef>
          <a:effectRef idx="0">
            <a:schemeClr val="accent1"/>
          </a:effectRef>
          <a:fontRef idx="minor">
            <a:schemeClr val="tx1"/>
          </a:fontRef>
        </p:style>
      </p:cxnSp>
      <p:sp>
        <p:nvSpPr>
          <p:cNvPr id="9" name="Text Placeholder 9">
            <a:extLst>
              <a:ext uri="{FF2B5EF4-FFF2-40B4-BE49-F238E27FC236}">
                <a16:creationId xmlns:a16="http://schemas.microsoft.com/office/drawing/2014/main" id="{564A7B2A-E1B8-0C48-98FD-56CDF48FFF2A}"/>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15" name="Text Placeholder 11">
            <a:extLst>
              <a:ext uri="{FF2B5EF4-FFF2-40B4-BE49-F238E27FC236}">
                <a16:creationId xmlns:a16="http://schemas.microsoft.com/office/drawing/2014/main" id="{46571A87-98ED-7345-B9F8-905BD2F141C6}"/>
              </a:ext>
            </a:extLst>
          </p:cNvPr>
          <p:cNvSpPr>
            <a:spLocks noGrp="1"/>
          </p:cNvSpPr>
          <p:nvPr>
            <p:ph type="body" sz="quarter" idx="23" hasCustomPrompt="1"/>
          </p:nvPr>
        </p:nvSpPr>
        <p:spPr>
          <a:xfrm>
            <a:off x="4584305" y="2323307"/>
            <a:ext cx="2834425" cy="3061494"/>
          </a:xfrm>
          <a:prstGeom prst="rect">
            <a:avLst/>
          </a:prstGeom>
        </p:spPr>
        <p:txBody>
          <a:bodyPr>
            <a:normAutofit/>
          </a:bodyPr>
          <a:lstStyle>
            <a:lvl1pPr marL="0" indent="0">
              <a:lnSpc>
                <a:spcPct val="150000"/>
              </a:lnSpc>
              <a:buNone/>
              <a:defRPr sz="1401">
                <a:solidFill>
                  <a:schemeClr val="bg1"/>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8" name="Text Placeholder 13">
            <a:extLst>
              <a:ext uri="{FF2B5EF4-FFF2-40B4-BE49-F238E27FC236}">
                <a16:creationId xmlns:a16="http://schemas.microsoft.com/office/drawing/2014/main" id="{1611BBE2-D161-DA41-BF36-206F9F04682F}"/>
              </a:ext>
            </a:extLst>
          </p:cNvPr>
          <p:cNvSpPr>
            <a:spLocks noGrp="1"/>
          </p:cNvSpPr>
          <p:nvPr>
            <p:ph type="body" sz="quarter" idx="24" hasCustomPrompt="1"/>
          </p:nvPr>
        </p:nvSpPr>
        <p:spPr>
          <a:xfrm>
            <a:off x="7937980" y="2323307"/>
            <a:ext cx="2834427" cy="3061494"/>
          </a:xfrm>
          <a:prstGeom prst="rect">
            <a:avLst/>
          </a:prstGeom>
        </p:spPr>
        <p:txBody>
          <a:bodyPr>
            <a:normAutofit/>
          </a:bodyPr>
          <a:lstStyle>
            <a:lvl1pPr marL="0" indent="0">
              <a:lnSpc>
                <a:spcPct val="150000"/>
              </a:lnSpc>
              <a:buNone/>
              <a:defRPr sz="140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spTree>
    <p:extLst>
      <p:ext uri="{BB962C8B-B14F-4D97-AF65-F5344CB8AC3E}">
        <p14:creationId xmlns:p14="http://schemas.microsoft.com/office/powerpoint/2010/main" val="217983389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50_Custom Layou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E7D99A90-D0C5-8345-B2A0-B7F77509DD65}"/>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latin typeface="GT Walsheim Pro" panose="00000500000000000000" pitchFamily="50" charset="0"/>
            </a:endParaRPr>
          </a:p>
        </p:txBody>
      </p:sp>
      <p:pic>
        <p:nvPicPr>
          <p:cNvPr id="13" name="Picture 12">
            <a:extLst>
              <a:ext uri="{FF2B5EF4-FFF2-40B4-BE49-F238E27FC236}">
                <a16:creationId xmlns:a16="http://schemas.microsoft.com/office/drawing/2014/main" id="{870AB270-FE75-6B47-932E-A4BAD49B68A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014677" y="2857941"/>
            <a:ext cx="2669283" cy="1142122"/>
          </a:xfrm>
          <a:prstGeom prst="rect">
            <a:avLst/>
          </a:prstGeom>
        </p:spPr>
        <p:txBody>
          <a:bodyPr anchor="ctr">
            <a:noAutofit/>
          </a:bodyPr>
          <a:lstStyle>
            <a:lvl1pPr marL="0" indent="0">
              <a:buNone/>
              <a:defRPr sz="9599"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sp>
        <p:nvSpPr>
          <p:cNvPr id="8" name="Text Placeholder 7">
            <a:extLst>
              <a:ext uri="{FF2B5EF4-FFF2-40B4-BE49-F238E27FC236}">
                <a16:creationId xmlns:a16="http://schemas.microsoft.com/office/drawing/2014/main" id="{2F6863B0-38E7-0846-9931-D5C8FDB3A35D}"/>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cxnSp>
        <p:nvCxnSpPr>
          <p:cNvPr id="3" name="Straight Connector 2">
            <a:extLst>
              <a:ext uri="{FF2B5EF4-FFF2-40B4-BE49-F238E27FC236}">
                <a16:creationId xmlns:a16="http://schemas.microsoft.com/office/drawing/2014/main" id="{740CFF3F-EF2B-BD48-9410-23C36D554616}"/>
              </a:ext>
            </a:extLst>
          </p:cNvPr>
          <p:cNvCxnSpPr>
            <a:cxnSpLocks/>
          </p:cNvCxnSpPr>
          <p:nvPr userDrawn="1"/>
        </p:nvCxnSpPr>
        <p:spPr>
          <a:xfrm>
            <a:off x="4203207" y="1485900"/>
            <a:ext cx="0" cy="3886200"/>
          </a:xfrm>
          <a:prstGeom prst="line">
            <a:avLst/>
          </a:prstGeom>
          <a:ln w="57150">
            <a:solidFill>
              <a:schemeClr val="bg1">
                <a:lumMod val="90000"/>
              </a:schemeClr>
            </a:solidFill>
          </a:ln>
        </p:spPr>
        <p:style>
          <a:lnRef idx="1">
            <a:schemeClr val="accent1"/>
          </a:lnRef>
          <a:fillRef idx="0">
            <a:schemeClr val="accent1"/>
          </a:fillRef>
          <a:effectRef idx="0">
            <a:schemeClr val="accent1"/>
          </a:effectRef>
          <a:fontRef idx="minor">
            <a:schemeClr val="tx1"/>
          </a:fontRef>
        </p:style>
      </p:cxnSp>
      <p:sp>
        <p:nvSpPr>
          <p:cNvPr id="9" name="Text Placeholder 9">
            <a:extLst>
              <a:ext uri="{FF2B5EF4-FFF2-40B4-BE49-F238E27FC236}">
                <a16:creationId xmlns:a16="http://schemas.microsoft.com/office/drawing/2014/main" id="{564A7B2A-E1B8-0C48-98FD-56CDF48FFF2A}"/>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14" name="Text Placeholder 11">
            <a:extLst>
              <a:ext uri="{FF2B5EF4-FFF2-40B4-BE49-F238E27FC236}">
                <a16:creationId xmlns:a16="http://schemas.microsoft.com/office/drawing/2014/main" id="{7A6C1050-9C72-F241-9B57-D46993774D18}"/>
              </a:ext>
            </a:extLst>
          </p:cNvPr>
          <p:cNvSpPr>
            <a:spLocks noGrp="1"/>
          </p:cNvSpPr>
          <p:nvPr>
            <p:ph type="body" sz="quarter" idx="23" hasCustomPrompt="1"/>
          </p:nvPr>
        </p:nvSpPr>
        <p:spPr>
          <a:xfrm>
            <a:off x="4584305" y="2323307"/>
            <a:ext cx="2834425" cy="3061494"/>
          </a:xfrm>
          <a:prstGeom prst="rect">
            <a:avLst/>
          </a:prstGeom>
        </p:spPr>
        <p:txBody>
          <a:bodyPr>
            <a:normAutofit/>
          </a:bodyPr>
          <a:lstStyle>
            <a:lvl1pPr marL="0" indent="0">
              <a:lnSpc>
                <a:spcPct val="150000"/>
              </a:lnSpc>
              <a:buNone/>
              <a:defRPr sz="1401">
                <a:solidFill>
                  <a:srgbClr val="2B2C2B"/>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5" name="Text Placeholder 13">
            <a:extLst>
              <a:ext uri="{FF2B5EF4-FFF2-40B4-BE49-F238E27FC236}">
                <a16:creationId xmlns:a16="http://schemas.microsoft.com/office/drawing/2014/main" id="{CC0A091C-93EB-F341-BE7B-D312EBB94949}"/>
              </a:ext>
            </a:extLst>
          </p:cNvPr>
          <p:cNvSpPr>
            <a:spLocks noGrp="1"/>
          </p:cNvSpPr>
          <p:nvPr>
            <p:ph type="body" sz="quarter" idx="24" hasCustomPrompt="1"/>
          </p:nvPr>
        </p:nvSpPr>
        <p:spPr>
          <a:xfrm>
            <a:off x="7937980" y="2323307"/>
            <a:ext cx="2834427" cy="3061494"/>
          </a:xfrm>
          <a:prstGeom prst="rect">
            <a:avLst/>
          </a:prstGeom>
        </p:spPr>
        <p:txBody>
          <a:bodyPr>
            <a:normAutofit/>
          </a:bodyPr>
          <a:lstStyle>
            <a:lvl1pPr marL="0" indent="0">
              <a:lnSpc>
                <a:spcPct val="150000"/>
              </a:lnSpc>
              <a:buNone/>
              <a:defRPr sz="1401">
                <a:solidFill>
                  <a:srgbClr val="2B2C2B"/>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cxnSp>
        <p:nvCxnSpPr>
          <p:cNvPr id="11" name="Straight Connector 10">
            <a:extLst>
              <a:ext uri="{FF2B5EF4-FFF2-40B4-BE49-F238E27FC236}">
                <a16:creationId xmlns:a16="http://schemas.microsoft.com/office/drawing/2014/main" id="{23C01F06-1088-4A20-A1F1-3FF554973259}"/>
              </a:ext>
            </a:extLst>
          </p:cNvPr>
          <p:cNvCxnSpPr>
            <a:cxnSpLocks/>
          </p:cNvCxnSpPr>
          <p:nvPr userDrawn="1"/>
        </p:nvCxnSpPr>
        <p:spPr>
          <a:xfrm>
            <a:off x="7699379" y="1498601"/>
            <a:ext cx="0" cy="3886200"/>
          </a:xfrm>
          <a:prstGeom prst="line">
            <a:avLst/>
          </a:prstGeom>
          <a:ln w="57150">
            <a:solidFill>
              <a:schemeClr val="bg1">
                <a:lumMod val="9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7583814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51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EAABF68-4807-2848-A3B2-98CE03218157}"/>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9" name="Picture 8">
            <a:extLst>
              <a:ext uri="{FF2B5EF4-FFF2-40B4-BE49-F238E27FC236}">
                <a16:creationId xmlns:a16="http://schemas.microsoft.com/office/drawing/2014/main" id="{F5CA8A80-63F6-CA4C-B9AA-EE6DDD77B76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8" name="Text Placeholder 7">
            <a:extLst>
              <a:ext uri="{FF2B5EF4-FFF2-40B4-BE49-F238E27FC236}">
                <a16:creationId xmlns:a16="http://schemas.microsoft.com/office/drawing/2014/main" id="{1D1B7B27-C744-A043-AEA2-CB57508F60A2}"/>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0" name="Text Placeholder 9">
            <a:extLst>
              <a:ext uri="{FF2B5EF4-FFF2-40B4-BE49-F238E27FC236}">
                <a16:creationId xmlns:a16="http://schemas.microsoft.com/office/drawing/2014/main" id="{F77CE0BB-7903-8943-BD21-3B75CBBFE16B}"/>
              </a:ext>
            </a:extLst>
          </p:cNvPr>
          <p:cNvSpPr>
            <a:spLocks noGrp="1"/>
          </p:cNvSpPr>
          <p:nvPr>
            <p:ph type="body" sz="quarter" idx="13" hasCustomPrompt="1"/>
          </p:nvPr>
        </p:nvSpPr>
        <p:spPr>
          <a:xfrm>
            <a:off x="1014677" y="2857941"/>
            <a:ext cx="2669283" cy="1142122"/>
          </a:xfrm>
          <a:prstGeom prst="rect">
            <a:avLst/>
          </a:prstGeom>
        </p:spPr>
        <p:txBody>
          <a:bodyPr anchor="ctr">
            <a:noAutofit/>
          </a:bodyPr>
          <a:lstStyle>
            <a:lvl1pPr marL="0" indent="0">
              <a:buNone/>
              <a:defRPr sz="9599"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cxnSp>
        <p:nvCxnSpPr>
          <p:cNvPr id="12" name="Straight Connector 11">
            <a:extLst>
              <a:ext uri="{FF2B5EF4-FFF2-40B4-BE49-F238E27FC236}">
                <a16:creationId xmlns:a16="http://schemas.microsoft.com/office/drawing/2014/main" id="{7DC76A0E-1D79-4F42-8007-21F8F583B8EA}"/>
              </a:ext>
            </a:extLst>
          </p:cNvPr>
          <p:cNvCxnSpPr>
            <a:cxnSpLocks/>
          </p:cNvCxnSpPr>
          <p:nvPr userDrawn="1"/>
        </p:nvCxnSpPr>
        <p:spPr>
          <a:xfrm>
            <a:off x="4203207" y="1485900"/>
            <a:ext cx="0" cy="3886200"/>
          </a:xfrm>
          <a:prstGeom prst="line">
            <a:avLst/>
          </a:prstGeom>
          <a:ln w="57150">
            <a:solidFill>
              <a:srgbClr val="874549"/>
            </a:solidFill>
          </a:ln>
        </p:spPr>
        <p:style>
          <a:lnRef idx="1">
            <a:schemeClr val="accent1"/>
          </a:lnRef>
          <a:fillRef idx="0">
            <a:schemeClr val="accent1"/>
          </a:fillRef>
          <a:effectRef idx="0">
            <a:schemeClr val="accent1"/>
          </a:effectRef>
          <a:fontRef idx="minor">
            <a:schemeClr val="tx1"/>
          </a:fontRef>
        </p:style>
      </p:cxnSp>
      <p:sp>
        <p:nvSpPr>
          <p:cNvPr id="16" name="Text Placeholder 9">
            <a:extLst>
              <a:ext uri="{FF2B5EF4-FFF2-40B4-BE49-F238E27FC236}">
                <a16:creationId xmlns:a16="http://schemas.microsoft.com/office/drawing/2014/main" id="{38A19F27-775B-1E49-A245-6F570718AF26}"/>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11" name="Text Placeholder 11">
            <a:extLst>
              <a:ext uri="{FF2B5EF4-FFF2-40B4-BE49-F238E27FC236}">
                <a16:creationId xmlns:a16="http://schemas.microsoft.com/office/drawing/2014/main" id="{CCCCCDFF-0591-064B-B101-D7E18CB5B31D}"/>
              </a:ext>
            </a:extLst>
          </p:cNvPr>
          <p:cNvSpPr>
            <a:spLocks noGrp="1"/>
          </p:cNvSpPr>
          <p:nvPr>
            <p:ph type="body" sz="quarter" idx="23" hasCustomPrompt="1"/>
          </p:nvPr>
        </p:nvSpPr>
        <p:spPr>
          <a:xfrm>
            <a:off x="4584305" y="2323307"/>
            <a:ext cx="2834425" cy="3061494"/>
          </a:xfrm>
          <a:prstGeom prst="rect">
            <a:avLst/>
          </a:prstGeom>
        </p:spPr>
        <p:txBody>
          <a:bodyPr>
            <a:normAutofit/>
          </a:bodyPr>
          <a:lstStyle>
            <a:lvl1pPr marL="0" indent="0">
              <a:lnSpc>
                <a:spcPct val="150000"/>
              </a:lnSpc>
              <a:buNone/>
              <a:defRPr sz="1401">
                <a:solidFill>
                  <a:srgbClr val="86454A"/>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4" name="Text Placeholder 13">
            <a:extLst>
              <a:ext uri="{FF2B5EF4-FFF2-40B4-BE49-F238E27FC236}">
                <a16:creationId xmlns:a16="http://schemas.microsoft.com/office/drawing/2014/main" id="{5241B837-D802-3F45-AB4A-CB300E9F946D}"/>
              </a:ext>
            </a:extLst>
          </p:cNvPr>
          <p:cNvSpPr>
            <a:spLocks noGrp="1"/>
          </p:cNvSpPr>
          <p:nvPr>
            <p:ph type="body" sz="quarter" idx="24" hasCustomPrompt="1"/>
          </p:nvPr>
        </p:nvSpPr>
        <p:spPr>
          <a:xfrm>
            <a:off x="7937980" y="2323307"/>
            <a:ext cx="2834427" cy="3061494"/>
          </a:xfrm>
          <a:prstGeom prst="rect">
            <a:avLst/>
          </a:prstGeom>
        </p:spPr>
        <p:txBody>
          <a:bodyPr>
            <a:normAutofit/>
          </a:bodyPr>
          <a:lstStyle>
            <a:lvl1pPr marL="0" indent="0">
              <a:lnSpc>
                <a:spcPct val="150000"/>
              </a:lnSpc>
              <a:buNone/>
              <a:defRPr sz="1401">
                <a:solidFill>
                  <a:srgbClr val="86454A"/>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spTree>
    <p:extLst>
      <p:ext uri="{BB962C8B-B14F-4D97-AF65-F5344CB8AC3E}">
        <p14:creationId xmlns:p14="http://schemas.microsoft.com/office/powerpoint/2010/main" val="402495228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52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D812AC-215A-2042-ADD7-789CE335CB8D}"/>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15" name="Picture 14">
            <a:extLst>
              <a:ext uri="{FF2B5EF4-FFF2-40B4-BE49-F238E27FC236}">
                <a16:creationId xmlns:a16="http://schemas.microsoft.com/office/drawing/2014/main" id="{F1440645-24CF-AD49-B035-A670F937149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7" name="Text Placeholder 7">
            <a:extLst>
              <a:ext uri="{FF2B5EF4-FFF2-40B4-BE49-F238E27FC236}">
                <a16:creationId xmlns:a16="http://schemas.microsoft.com/office/drawing/2014/main" id="{2FD52754-ED22-F949-AB72-1AC0A7DC5A28}"/>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0" name="Text Placeholder 9">
            <a:extLst>
              <a:ext uri="{FF2B5EF4-FFF2-40B4-BE49-F238E27FC236}">
                <a16:creationId xmlns:a16="http://schemas.microsoft.com/office/drawing/2014/main" id="{8312D919-6D0F-FF42-BC8B-FD7D724084BD}"/>
              </a:ext>
            </a:extLst>
          </p:cNvPr>
          <p:cNvSpPr>
            <a:spLocks noGrp="1"/>
          </p:cNvSpPr>
          <p:nvPr>
            <p:ph type="body" sz="quarter" idx="13" hasCustomPrompt="1"/>
          </p:nvPr>
        </p:nvSpPr>
        <p:spPr>
          <a:xfrm>
            <a:off x="1014677" y="2857941"/>
            <a:ext cx="2669283" cy="1142122"/>
          </a:xfrm>
          <a:prstGeom prst="rect">
            <a:avLst/>
          </a:prstGeom>
        </p:spPr>
        <p:txBody>
          <a:bodyPr anchor="ctr">
            <a:noAutofit/>
          </a:bodyPr>
          <a:lstStyle>
            <a:lvl1pPr marL="0" indent="0">
              <a:buNone/>
              <a:defRPr sz="9599"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cxnSp>
        <p:nvCxnSpPr>
          <p:cNvPr id="12" name="Straight Connector 11">
            <a:extLst>
              <a:ext uri="{FF2B5EF4-FFF2-40B4-BE49-F238E27FC236}">
                <a16:creationId xmlns:a16="http://schemas.microsoft.com/office/drawing/2014/main" id="{89737B4E-177B-1A4F-93F8-BE7B15EABF01}"/>
              </a:ext>
            </a:extLst>
          </p:cNvPr>
          <p:cNvCxnSpPr>
            <a:cxnSpLocks/>
          </p:cNvCxnSpPr>
          <p:nvPr userDrawn="1"/>
        </p:nvCxnSpPr>
        <p:spPr>
          <a:xfrm>
            <a:off x="4203207" y="1485900"/>
            <a:ext cx="0" cy="3886200"/>
          </a:xfrm>
          <a:prstGeom prst="line">
            <a:avLst/>
          </a:prstGeom>
          <a:ln w="57150">
            <a:solidFill>
              <a:srgbClr val="B07851"/>
            </a:solidFill>
          </a:ln>
        </p:spPr>
        <p:style>
          <a:lnRef idx="1">
            <a:schemeClr val="accent1"/>
          </a:lnRef>
          <a:fillRef idx="0">
            <a:schemeClr val="accent1"/>
          </a:fillRef>
          <a:effectRef idx="0">
            <a:schemeClr val="accent1"/>
          </a:effectRef>
          <a:fontRef idx="minor">
            <a:schemeClr val="tx1"/>
          </a:fontRef>
        </p:style>
      </p:cxnSp>
      <p:sp>
        <p:nvSpPr>
          <p:cNvPr id="16" name="Text Placeholder 9">
            <a:extLst>
              <a:ext uri="{FF2B5EF4-FFF2-40B4-BE49-F238E27FC236}">
                <a16:creationId xmlns:a16="http://schemas.microsoft.com/office/drawing/2014/main" id="{FD6C795A-7139-C345-9AC8-337BB82D37E9}"/>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11" name="Text Placeholder 11">
            <a:extLst>
              <a:ext uri="{FF2B5EF4-FFF2-40B4-BE49-F238E27FC236}">
                <a16:creationId xmlns:a16="http://schemas.microsoft.com/office/drawing/2014/main" id="{A814834C-E4B4-8E40-A234-216FDEF62E77}"/>
              </a:ext>
            </a:extLst>
          </p:cNvPr>
          <p:cNvSpPr>
            <a:spLocks noGrp="1"/>
          </p:cNvSpPr>
          <p:nvPr>
            <p:ph type="body" sz="quarter" idx="23" hasCustomPrompt="1"/>
          </p:nvPr>
        </p:nvSpPr>
        <p:spPr>
          <a:xfrm>
            <a:off x="4584305" y="2323307"/>
            <a:ext cx="2834425" cy="3061494"/>
          </a:xfrm>
          <a:prstGeom prst="rect">
            <a:avLst/>
          </a:prstGeom>
        </p:spPr>
        <p:txBody>
          <a:bodyPr>
            <a:normAutofit/>
          </a:bodyPr>
          <a:lstStyle>
            <a:lvl1pPr marL="0" indent="0">
              <a:lnSpc>
                <a:spcPct val="150000"/>
              </a:lnSpc>
              <a:buNone/>
              <a:defRPr sz="1401">
                <a:solidFill>
                  <a:srgbClr val="B07851"/>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4" name="Text Placeholder 13">
            <a:extLst>
              <a:ext uri="{FF2B5EF4-FFF2-40B4-BE49-F238E27FC236}">
                <a16:creationId xmlns:a16="http://schemas.microsoft.com/office/drawing/2014/main" id="{C83B0110-D446-5A46-A8F1-EB56B61E07F4}"/>
              </a:ext>
            </a:extLst>
          </p:cNvPr>
          <p:cNvSpPr>
            <a:spLocks noGrp="1"/>
          </p:cNvSpPr>
          <p:nvPr>
            <p:ph type="body" sz="quarter" idx="24" hasCustomPrompt="1"/>
          </p:nvPr>
        </p:nvSpPr>
        <p:spPr>
          <a:xfrm>
            <a:off x="7937980" y="2323307"/>
            <a:ext cx="2834427" cy="3061494"/>
          </a:xfrm>
          <a:prstGeom prst="rect">
            <a:avLst/>
          </a:prstGeom>
        </p:spPr>
        <p:txBody>
          <a:bodyPr>
            <a:normAutofit/>
          </a:bodyPr>
          <a:lstStyle>
            <a:lvl1pPr marL="0" indent="0">
              <a:lnSpc>
                <a:spcPct val="150000"/>
              </a:lnSpc>
              <a:buNone/>
              <a:defRPr sz="140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spTree>
    <p:extLst>
      <p:ext uri="{BB962C8B-B14F-4D97-AF65-F5344CB8AC3E}">
        <p14:creationId xmlns:p14="http://schemas.microsoft.com/office/powerpoint/2010/main" val="271776169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53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D812AC-215A-2042-ADD7-789CE335CB8D}"/>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12" name="Picture 11">
            <a:extLst>
              <a:ext uri="{FF2B5EF4-FFF2-40B4-BE49-F238E27FC236}">
                <a16:creationId xmlns:a16="http://schemas.microsoft.com/office/drawing/2014/main" id="{48B0912F-4638-4D4F-B41B-191FCC149A3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7" name="Text Placeholder 7">
            <a:extLst>
              <a:ext uri="{FF2B5EF4-FFF2-40B4-BE49-F238E27FC236}">
                <a16:creationId xmlns:a16="http://schemas.microsoft.com/office/drawing/2014/main" id="{32B4A71B-B2C6-924C-AEA9-3E635DFB9E2E}"/>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0" name="Text Placeholder 9">
            <a:extLst>
              <a:ext uri="{FF2B5EF4-FFF2-40B4-BE49-F238E27FC236}">
                <a16:creationId xmlns:a16="http://schemas.microsoft.com/office/drawing/2014/main" id="{4B0E5D03-F836-9346-BF18-034D22CAC898}"/>
              </a:ext>
            </a:extLst>
          </p:cNvPr>
          <p:cNvSpPr>
            <a:spLocks noGrp="1"/>
          </p:cNvSpPr>
          <p:nvPr>
            <p:ph type="body" sz="quarter" idx="13" hasCustomPrompt="1"/>
          </p:nvPr>
        </p:nvSpPr>
        <p:spPr>
          <a:xfrm>
            <a:off x="1014677" y="2857941"/>
            <a:ext cx="2669283" cy="1142122"/>
          </a:xfrm>
          <a:prstGeom prst="rect">
            <a:avLst/>
          </a:prstGeom>
        </p:spPr>
        <p:txBody>
          <a:bodyPr anchor="ctr">
            <a:noAutofit/>
          </a:bodyPr>
          <a:lstStyle>
            <a:lvl1pPr marL="0" indent="0">
              <a:buNone/>
              <a:defRPr sz="9599"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cxnSp>
        <p:nvCxnSpPr>
          <p:cNvPr id="13" name="Straight Connector 12">
            <a:extLst>
              <a:ext uri="{FF2B5EF4-FFF2-40B4-BE49-F238E27FC236}">
                <a16:creationId xmlns:a16="http://schemas.microsoft.com/office/drawing/2014/main" id="{A5891E7B-3A04-054B-A3F3-1BC7BCB0B62E}"/>
              </a:ext>
            </a:extLst>
          </p:cNvPr>
          <p:cNvCxnSpPr>
            <a:cxnSpLocks/>
          </p:cNvCxnSpPr>
          <p:nvPr userDrawn="1"/>
        </p:nvCxnSpPr>
        <p:spPr>
          <a:xfrm>
            <a:off x="4203207" y="1485900"/>
            <a:ext cx="0" cy="3886200"/>
          </a:xfrm>
          <a:prstGeom prst="line">
            <a:avLst/>
          </a:prstGeom>
          <a:ln w="57150">
            <a:solidFill>
              <a:srgbClr val="73783F"/>
            </a:solidFill>
          </a:ln>
        </p:spPr>
        <p:style>
          <a:lnRef idx="1">
            <a:schemeClr val="accent1"/>
          </a:lnRef>
          <a:fillRef idx="0">
            <a:schemeClr val="accent1"/>
          </a:fillRef>
          <a:effectRef idx="0">
            <a:schemeClr val="accent1"/>
          </a:effectRef>
          <a:fontRef idx="minor">
            <a:schemeClr val="tx1"/>
          </a:fontRef>
        </p:style>
      </p:cxnSp>
      <p:sp>
        <p:nvSpPr>
          <p:cNvPr id="16" name="Text Placeholder 9">
            <a:extLst>
              <a:ext uri="{FF2B5EF4-FFF2-40B4-BE49-F238E27FC236}">
                <a16:creationId xmlns:a16="http://schemas.microsoft.com/office/drawing/2014/main" id="{5498BEEA-9652-0741-A3E7-449904DE076D}"/>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11" name="Text Placeholder 11">
            <a:extLst>
              <a:ext uri="{FF2B5EF4-FFF2-40B4-BE49-F238E27FC236}">
                <a16:creationId xmlns:a16="http://schemas.microsoft.com/office/drawing/2014/main" id="{41F3F452-8146-5E4B-943A-5C53728D4242}"/>
              </a:ext>
            </a:extLst>
          </p:cNvPr>
          <p:cNvSpPr>
            <a:spLocks noGrp="1"/>
          </p:cNvSpPr>
          <p:nvPr>
            <p:ph type="body" sz="quarter" idx="23" hasCustomPrompt="1"/>
          </p:nvPr>
        </p:nvSpPr>
        <p:spPr>
          <a:xfrm>
            <a:off x="4584305" y="2323307"/>
            <a:ext cx="2834425" cy="3061494"/>
          </a:xfrm>
          <a:prstGeom prst="rect">
            <a:avLst/>
          </a:prstGeom>
        </p:spPr>
        <p:txBody>
          <a:bodyPr>
            <a:normAutofit/>
          </a:bodyPr>
          <a:lstStyle>
            <a:lvl1pPr marL="0" indent="0">
              <a:lnSpc>
                <a:spcPct val="150000"/>
              </a:lnSpc>
              <a:buNone/>
              <a:defRPr sz="1401">
                <a:solidFill>
                  <a:srgbClr val="73783F"/>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5" name="Text Placeholder 13">
            <a:extLst>
              <a:ext uri="{FF2B5EF4-FFF2-40B4-BE49-F238E27FC236}">
                <a16:creationId xmlns:a16="http://schemas.microsoft.com/office/drawing/2014/main" id="{42A2AA36-FFD9-834E-A684-623778CEF68C}"/>
              </a:ext>
            </a:extLst>
          </p:cNvPr>
          <p:cNvSpPr>
            <a:spLocks noGrp="1"/>
          </p:cNvSpPr>
          <p:nvPr>
            <p:ph type="body" sz="quarter" idx="24" hasCustomPrompt="1"/>
          </p:nvPr>
        </p:nvSpPr>
        <p:spPr>
          <a:xfrm>
            <a:off x="7937980" y="2323307"/>
            <a:ext cx="2834427" cy="3061494"/>
          </a:xfrm>
          <a:prstGeom prst="rect">
            <a:avLst/>
          </a:prstGeom>
        </p:spPr>
        <p:txBody>
          <a:bodyPr>
            <a:normAutofit/>
          </a:bodyPr>
          <a:lstStyle>
            <a:lvl1pPr marL="0" indent="0">
              <a:lnSpc>
                <a:spcPct val="150000"/>
              </a:lnSpc>
              <a:buNone/>
              <a:defRPr sz="140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spTree>
    <p:extLst>
      <p:ext uri="{BB962C8B-B14F-4D97-AF65-F5344CB8AC3E}">
        <p14:creationId xmlns:p14="http://schemas.microsoft.com/office/powerpoint/2010/main" val="128047417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54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69FB44A-2108-2849-A5BF-81A194DCB35D}"/>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pic>
        <p:nvPicPr>
          <p:cNvPr id="8" name="Picture 7">
            <a:extLst>
              <a:ext uri="{FF2B5EF4-FFF2-40B4-BE49-F238E27FC236}">
                <a16:creationId xmlns:a16="http://schemas.microsoft.com/office/drawing/2014/main" id="{89568422-D711-0947-B351-DCF5314429E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Text Placeholder 7">
            <a:extLst>
              <a:ext uri="{FF2B5EF4-FFF2-40B4-BE49-F238E27FC236}">
                <a16:creationId xmlns:a16="http://schemas.microsoft.com/office/drawing/2014/main" id="{F2CAF8B0-F81B-E446-878F-460DFF0859C7}"/>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0" name="Text Placeholder 9">
            <a:extLst>
              <a:ext uri="{FF2B5EF4-FFF2-40B4-BE49-F238E27FC236}">
                <a16:creationId xmlns:a16="http://schemas.microsoft.com/office/drawing/2014/main" id="{D5234ED7-27A2-EB46-9C5C-91866F88F8F6}"/>
              </a:ext>
            </a:extLst>
          </p:cNvPr>
          <p:cNvSpPr>
            <a:spLocks noGrp="1"/>
          </p:cNvSpPr>
          <p:nvPr>
            <p:ph type="body" sz="quarter" idx="13" hasCustomPrompt="1"/>
          </p:nvPr>
        </p:nvSpPr>
        <p:spPr>
          <a:xfrm>
            <a:off x="1014677" y="2857941"/>
            <a:ext cx="2669283" cy="1142122"/>
          </a:xfrm>
          <a:prstGeom prst="rect">
            <a:avLst/>
          </a:prstGeom>
        </p:spPr>
        <p:txBody>
          <a:bodyPr anchor="ctr">
            <a:noAutofit/>
          </a:bodyPr>
          <a:lstStyle>
            <a:lvl1pPr marL="0" indent="0">
              <a:buNone/>
              <a:defRPr sz="9599"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cxnSp>
        <p:nvCxnSpPr>
          <p:cNvPr id="14" name="Straight Connector 13">
            <a:extLst>
              <a:ext uri="{FF2B5EF4-FFF2-40B4-BE49-F238E27FC236}">
                <a16:creationId xmlns:a16="http://schemas.microsoft.com/office/drawing/2014/main" id="{52520EC1-9707-6146-AA14-A69EE1FC7193}"/>
              </a:ext>
            </a:extLst>
          </p:cNvPr>
          <p:cNvCxnSpPr>
            <a:cxnSpLocks/>
          </p:cNvCxnSpPr>
          <p:nvPr userDrawn="1"/>
        </p:nvCxnSpPr>
        <p:spPr>
          <a:xfrm>
            <a:off x="4203207" y="1485900"/>
            <a:ext cx="0" cy="3886200"/>
          </a:xfrm>
          <a:prstGeom prst="line">
            <a:avLst/>
          </a:prstGeom>
          <a:ln w="57150">
            <a:solidFill>
              <a:srgbClr val="3D7177"/>
            </a:solidFill>
          </a:ln>
        </p:spPr>
        <p:style>
          <a:lnRef idx="1">
            <a:schemeClr val="accent1"/>
          </a:lnRef>
          <a:fillRef idx="0">
            <a:schemeClr val="accent1"/>
          </a:fillRef>
          <a:effectRef idx="0">
            <a:schemeClr val="accent1"/>
          </a:effectRef>
          <a:fontRef idx="minor">
            <a:schemeClr val="tx1"/>
          </a:fontRef>
        </p:style>
      </p:cxnSp>
      <p:sp>
        <p:nvSpPr>
          <p:cNvPr id="16" name="Text Placeholder 9">
            <a:extLst>
              <a:ext uri="{FF2B5EF4-FFF2-40B4-BE49-F238E27FC236}">
                <a16:creationId xmlns:a16="http://schemas.microsoft.com/office/drawing/2014/main" id="{0254B385-7CB4-9F48-863D-1389984EB5C4}"/>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11" name="Text Placeholder 11">
            <a:extLst>
              <a:ext uri="{FF2B5EF4-FFF2-40B4-BE49-F238E27FC236}">
                <a16:creationId xmlns:a16="http://schemas.microsoft.com/office/drawing/2014/main" id="{DF55F8E7-2C53-264C-9C8C-0928A330E099}"/>
              </a:ext>
            </a:extLst>
          </p:cNvPr>
          <p:cNvSpPr>
            <a:spLocks noGrp="1"/>
          </p:cNvSpPr>
          <p:nvPr>
            <p:ph type="body" sz="quarter" idx="23" hasCustomPrompt="1"/>
          </p:nvPr>
        </p:nvSpPr>
        <p:spPr>
          <a:xfrm>
            <a:off x="4584305" y="2323307"/>
            <a:ext cx="2834425" cy="3061494"/>
          </a:xfrm>
          <a:prstGeom prst="rect">
            <a:avLst/>
          </a:prstGeom>
        </p:spPr>
        <p:txBody>
          <a:bodyPr>
            <a:normAutofit/>
          </a:bodyPr>
          <a:lstStyle>
            <a:lvl1pPr marL="0" indent="0">
              <a:lnSpc>
                <a:spcPct val="150000"/>
              </a:lnSpc>
              <a:buNone/>
              <a:defRPr sz="1401">
                <a:solidFill>
                  <a:srgbClr val="2C5358"/>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3" name="Text Placeholder 13">
            <a:extLst>
              <a:ext uri="{FF2B5EF4-FFF2-40B4-BE49-F238E27FC236}">
                <a16:creationId xmlns:a16="http://schemas.microsoft.com/office/drawing/2014/main" id="{2F132B23-BF9C-A446-AB2D-F2CDDC3CD23F}"/>
              </a:ext>
            </a:extLst>
          </p:cNvPr>
          <p:cNvSpPr>
            <a:spLocks noGrp="1"/>
          </p:cNvSpPr>
          <p:nvPr>
            <p:ph type="body" sz="quarter" idx="24" hasCustomPrompt="1"/>
          </p:nvPr>
        </p:nvSpPr>
        <p:spPr>
          <a:xfrm>
            <a:off x="7937980" y="2323307"/>
            <a:ext cx="2834427" cy="3061494"/>
          </a:xfrm>
          <a:prstGeom prst="rect">
            <a:avLst/>
          </a:prstGeom>
        </p:spPr>
        <p:txBody>
          <a:bodyPr>
            <a:normAutofit/>
          </a:bodyPr>
          <a:lstStyle>
            <a:lvl1pPr marL="0" indent="0">
              <a:lnSpc>
                <a:spcPct val="150000"/>
              </a:lnSpc>
              <a:buNone/>
              <a:defRPr sz="1401">
                <a:solidFill>
                  <a:srgbClr val="2C5358"/>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spTree>
    <p:extLst>
      <p:ext uri="{BB962C8B-B14F-4D97-AF65-F5344CB8AC3E}">
        <p14:creationId xmlns:p14="http://schemas.microsoft.com/office/powerpoint/2010/main" val="350047706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55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4106DC-617D-2140-90BD-F1ED1F018055}"/>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12" name="Picture 11">
            <a:extLst>
              <a:ext uri="{FF2B5EF4-FFF2-40B4-BE49-F238E27FC236}">
                <a16:creationId xmlns:a16="http://schemas.microsoft.com/office/drawing/2014/main" id="{D9756791-4784-DA42-AED4-F44C4276432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7292"/>
            <a:ext cx="453348" cy="160020"/>
          </a:xfrm>
          <a:prstGeom prst="rect">
            <a:avLst/>
          </a:prstGeom>
        </p:spPr>
      </p:pic>
      <p:sp>
        <p:nvSpPr>
          <p:cNvPr id="8" name="Text Placeholder 7">
            <a:extLst>
              <a:ext uri="{FF2B5EF4-FFF2-40B4-BE49-F238E27FC236}">
                <a16:creationId xmlns:a16="http://schemas.microsoft.com/office/drawing/2014/main" id="{C228BFF0-8480-F04D-8F95-A83BAE624D0F}"/>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9" name="Text Placeholder 9">
            <a:extLst>
              <a:ext uri="{FF2B5EF4-FFF2-40B4-BE49-F238E27FC236}">
                <a16:creationId xmlns:a16="http://schemas.microsoft.com/office/drawing/2014/main" id="{7A76FD27-06E6-6345-9876-15309E5E64F5}"/>
              </a:ext>
            </a:extLst>
          </p:cNvPr>
          <p:cNvSpPr>
            <a:spLocks noGrp="1"/>
          </p:cNvSpPr>
          <p:nvPr>
            <p:ph type="body" sz="quarter" idx="13" hasCustomPrompt="1"/>
          </p:nvPr>
        </p:nvSpPr>
        <p:spPr>
          <a:xfrm>
            <a:off x="1014677" y="2857941"/>
            <a:ext cx="2669283" cy="1142122"/>
          </a:xfrm>
          <a:prstGeom prst="rect">
            <a:avLst/>
          </a:prstGeom>
        </p:spPr>
        <p:txBody>
          <a:bodyPr anchor="ctr">
            <a:noAutofit/>
          </a:bodyPr>
          <a:lstStyle>
            <a:lvl1pPr marL="0" indent="0">
              <a:buNone/>
              <a:defRPr sz="9599"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cxnSp>
        <p:nvCxnSpPr>
          <p:cNvPr id="10" name="Straight Connector 9">
            <a:extLst>
              <a:ext uri="{FF2B5EF4-FFF2-40B4-BE49-F238E27FC236}">
                <a16:creationId xmlns:a16="http://schemas.microsoft.com/office/drawing/2014/main" id="{3ACC74B9-BB9F-C943-8640-BF73872BD9C6}"/>
              </a:ext>
            </a:extLst>
          </p:cNvPr>
          <p:cNvCxnSpPr>
            <a:cxnSpLocks/>
          </p:cNvCxnSpPr>
          <p:nvPr userDrawn="1"/>
        </p:nvCxnSpPr>
        <p:spPr>
          <a:xfrm>
            <a:off x="4203207" y="1485900"/>
            <a:ext cx="0" cy="3886200"/>
          </a:xfrm>
          <a:prstGeom prst="line">
            <a:avLst/>
          </a:prstGeom>
          <a:ln w="57150">
            <a:solidFill>
              <a:srgbClr val="65655D"/>
            </a:solidFill>
          </a:ln>
        </p:spPr>
        <p:style>
          <a:lnRef idx="1">
            <a:schemeClr val="accent1"/>
          </a:lnRef>
          <a:fillRef idx="0">
            <a:schemeClr val="accent1"/>
          </a:fillRef>
          <a:effectRef idx="0">
            <a:schemeClr val="accent1"/>
          </a:effectRef>
          <a:fontRef idx="minor">
            <a:schemeClr val="tx1"/>
          </a:fontRef>
        </p:style>
      </p:cxnSp>
      <p:sp>
        <p:nvSpPr>
          <p:cNvPr id="16" name="Text Placeholder 9">
            <a:extLst>
              <a:ext uri="{FF2B5EF4-FFF2-40B4-BE49-F238E27FC236}">
                <a16:creationId xmlns:a16="http://schemas.microsoft.com/office/drawing/2014/main" id="{01A2DAEA-81CE-F04E-A78C-3D0B135EDD4D}"/>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11" name="Text Placeholder 11">
            <a:extLst>
              <a:ext uri="{FF2B5EF4-FFF2-40B4-BE49-F238E27FC236}">
                <a16:creationId xmlns:a16="http://schemas.microsoft.com/office/drawing/2014/main" id="{0ED21EDE-4EFC-3D40-A87C-14B113DC448C}"/>
              </a:ext>
            </a:extLst>
          </p:cNvPr>
          <p:cNvSpPr>
            <a:spLocks noGrp="1"/>
          </p:cNvSpPr>
          <p:nvPr>
            <p:ph type="body" sz="quarter" idx="23" hasCustomPrompt="1"/>
          </p:nvPr>
        </p:nvSpPr>
        <p:spPr>
          <a:xfrm>
            <a:off x="4584305" y="2323307"/>
            <a:ext cx="2834425" cy="3061494"/>
          </a:xfrm>
          <a:prstGeom prst="rect">
            <a:avLst/>
          </a:prstGeom>
        </p:spPr>
        <p:txBody>
          <a:bodyPr>
            <a:normAutofit/>
          </a:bodyPr>
          <a:lstStyle>
            <a:lvl1pPr marL="0" indent="0">
              <a:lnSpc>
                <a:spcPct val="150000"/>
              </a:lnSpc>
              <a:buNone/>
              <a:defRPr sz="1401">
                <a:solidFill>
                  <a:srgbClr val="65655D"/>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4" name="Text Placeholder 13">
            <a:extLst>
              <a:ext uri="{FF2B5EF4-FFF2-40B4-BE49-F238E27FC236}">
                <a16:creationId xmlns:a16="http://schemas.microsoft.com/office/drawing/2014/main" id="{E7E102CB-74DF-AC42-8DC4-8D2F6B0E4C63}"/>
              </a:ext>
            </a:extLst>
          </p:cNvPr>
          <p:cNvSpPr>
            <a:spLocks noGrp="1"/>
          </p:cNvSpPr>
          <p:nvPr>
            <p:ph type="body" sz="quarter" idx="24" hasCustomPrompt="1"/>
          </p:nvPr>
        </p:nvSpPr>
        <p:spPr>
          <a:xfrm>
            <a:off x="7937980" y="2323307"/>
            <a:ext cx="2834427" cy="3061494"/>
          </a:xfrm>
          <a:prstGeom prst="rect">
            <a:avLst/>
          </a:prstGeom>
        </p:spPr>
        <p:txBody>
          <a:bodyPr>
            <a:normAutofit/>
          </a:bodyPr>
          <a:lstStyle>
            <a:lvl1pPr marL="0" indent="0">
              <a:lnSpc>
                <a:spcPct val="150000"/>
              </a:lnSpc>
              <a:buNone/>
              <a:defRPr sz="140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spTree>
    <p:extLst>
      <p:ext uri="{BB962C8B-B14F-4D97-AF65-F5344CB8AC3E}">
        <p14:creationId xmlns:p14="http://schemas.microsoft.com/office/powerpoint/2010/main" val="52238900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56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8" name="Text Placeholder 7">
            <a:extLst>
              <a:ext uri="{FF2B5EF4-FFF2-40B4-BE49-F238E27FC236}">
                <a16:creationId xmlns:a16="http://schemas.microsoft.com/office/drawing/2014/main" id="{2F6863B0-38E7-0846-9931-D5C8FDB3A35D}"/>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cxnSp>
        <p:nvCxnSpPr>
          <p:cNvPr id="3" name="Straight Connector 2">
            <a:extLst>
              <a:ext uri="{FF2B5EF4-FFF2-40B4-BE49-F238E27FC236}">
                <a16:creationId xmlns:a16="http://schemas.microsoft.com/office/drawing/2014/main" id="{740CFF3F-EF2B-BD48-9410-23C36D554616}"/>
              </a:ext>
            </a:extLst>
          </p:cNvPr>
          <p:cNvCxnSpPr>
            <a:cxnSpLocks/>
          </p:cNvCxnSpPr>
          <p:nvPr userDrawn="1"/>
        </p:nvCxnSpPr>
        <p:spPr>
          <a:xfrm>
            <a:off x="4203207" y="1485900"/>
            <a:ext cx="0" cy="3886200"/>
          </a:xfrm>
          <a:prstGeom prst="line">
            <a:avLst/>
          </a:prstGeom>
          <a:ln w="57150">
            <a:solidFill>
              <a:srgbClr val="F8F9F8"/>
            </a:solidFill>
          </a:ln>
        </p:spPr>
        <p:style>
          <a:lnRef idx="1">
            <a:schemeClr val="accent1"/>
          </a:lnRef>
          <a:fillRef idx="0">
            <a:schemeClr val="accent1"/>
          </a:fillRef>
          <a:effectRef idx="0">
            <a:schemeClr val="accent1"/>
          </a:effectRef>
          <a:fontRef idx="minor">
            <a:schemeClr val="tx1"/>
          </a:fontRef>
        </p:style>
      </p:cxnSp>
      <p:sp>
        <p:nvSpPr>
          <p:cNvPr id="9" name="Text Placeholder 9">
            <a:extLst>
              <a:ext uri="{FF2B5EF4-FFF2-40B4-BE49-F238E27FC236}">
                <a16:creationId xmlns:a16="http://schemas.microsoft.com/office/drawing/2014/main" id="{564A7B2A-E1B8-0C48-98FD-56CDF48FFF2A}"/>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5" name="Chart Placeholder 4">
            <a:extLst>
              <a:ext uri="{FF2B5EF4-FFF2-40B4-BE49-F238E27FC236}">
                <a16:creationId xmlns:a16="http://schemas.microsoft.com/office/drawing/2014/main" id="{1A6DEA4C-5911-2841-A181-E4C917698A0A}"/>
              </a:ext>
            </a:extLst>
          </p:cNvPr>
          <p:cNvSpPr>
            <a:spLocks noGrp="1"/>
          </p:cNvSpPr>
          <p:nvPr>
            <p:ph type="chart" sz="quarter" idx="23"/>
          </p:nvPr>
        </p:nvSpPr>
        <p:spPr>
          <a:xfrm>
            <a:off x="493843" y="1866900"/>
            <a:ext cx="3328267" cy="3124200"/>
          </a:xfrm>
          <a:prstGeom prst="rect">
            <a:avLst/>
          </a:prstGeom>
        </p:spPr>
        <p:txBody>
          <a:bodyPr/>
          <a:lstStyle>
            <a:lvl1pPr>
              <a:defRPr>
                <a:latin typeface="GT Walsheim Pro" panose="00000500000000000000" pitchFamily="50" charset="0"/>
              </a:defRPr>
            </a:lvl1pPr>
          </a:lstStyle>
          <a:p>
            <a:endParaRPr lang="en-US"/>
          </a:p>
        </p:txBody>
      </p:sp>
      <p:sp>
        <p:nvSpPr>
          <p:cNvPr id="12" name="Text Placeholder 11">
            <a:extLst>
              <a:ext uri="{FF2B5EF4-FFF2-40B4-BE49-F238E27FC236}">
                <a16:creationId xmlns:a16="http://schemas.microsoft.com/office/drawing/2014/main" id="{C082132E-D92D-2948-990B-E50A41DA7AE8}"/>
              </a:ext>
            </a:extLst>
          </p:cNvPr>
          <p:cNvSpPr>
            <a:spLocks noGrp="1"/>
          </p:cNvSpPr>
          <p:nvPr>
            <p:ph type="body" sz="quarter" idx="24" hasCustomPrompt="1"/>
          </p:nvPr>
        </p:nvSpPr>
        <p:spPr>
          <a:xfrm>
            <a:off x="4584305" y="2323307"/>
            <a:ext cx="2834425" cy="3061494"/>
          </a:xfrm>
          <a:prstGeom prst="rect">
            <a:avLst/>
          </a:prstGeom>
        </p:spPr>
        <p:txBody>
          <a:bodyPr>
            <a:normAutofit/>
          </a:bodyPr>
          <a:lstStyle>
            <a:lvl1pPr marL="0" indent="0">
              <a:lnSpc>
                <a:spcPct val="150000"/>
              </a:lnSpc>
              <a:buNone/>
              <a:defRPr sz="1401">
                <a:solidFill>
                  <a:schemeClr val="bg1"/>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3" name="Text Placeholder 13">
            <a:extLst>
              <a:ext uri="{FF2B5EF4-FFF2-40B4-BE49-F238E27FC236}">
                <a16:creationId xmlns:a16="http://schemas.microsoft.com/office/drawing/2014/main" id="{47548744-B2ED-8548-861C-2AB5CD66299F}"/>
              </a:ext>
            </a:extLst>
          </p:cNvPr>
          <p:cNvSpPr>
            <a:spLocks noGrp="1"/>
          </p:cNvSpPr>
          <p:nvPr>
            <p:ph type="body" sz="quarter" idx="25" hasCustomPrompt="1"/>
          </p:nvPr>
        </p:nvSpPr>
        <p:spPr>
          <a:xfrm>
            <a:off x="7937980" y="2323307"/>
            <a:ext cx="2834427" cy="3061494"/>
          </a:xfrm>
          <a:prstGeom prst="rect">
            <a:avLst/>
          </a:prstGeom>
        </p:spPr>
        <p:txBody>
          <a:bodyPr>
            <a:normAutofit/>
          </a:bodyPr>
          <a:lstStyle>
            <a:lvl1pPr marL="0" indent="0">
              <a:lnSpc>
                <a:spcPct val="150000"/>
              </a:lnSpc>
              <a:buNone/>
              <a:defRPr sz="140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spTree>
    <p:extLst>
      <p:ext uri="{BB962C8B-B14F-4D97-AF65-F5344CB8AC3E}">
        <p14:creationId xmlns:p14="http://schemas.microsoft.com/office/powerpoint/2010/main" val="297131114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reation">
  <p:cSld name="Creation">
    <p:spTree>
      <p:nvGrpSpPr>
        <p:cNvPr id="1" name="Shape 33"/>
        <p:cNvGrpSpPr/>
        <p:nvPr/>
      </p:nvGrpSpPr>
      <p:grpSpPr>
        <a:xfrm>
          <a:off x="0" y="0"/>
          <a:ext cx="0" cy="0"/>
          <a:chOff x="0" y="0"/>
          <a:chExt cx="0" cy="0"/>
        </a:xfrm>
      </p:grpSpPr>
      <p:pic>
        <p:nvPicPr>
          <p:cNvPr id="34" name="Google Shape;34;p68"/>
          <p:cNvPicPr preferRelativeResize="0"/>
          <p:nvPr/>
        </p:nvPicPr>
        <p:blipFill rotWithShape="1">
          <a:blip r:embed="rId2">
            <a:alphaModFix/>
          </a:blip>
          <a:srcRect/>
          <a:stretch/>
        </p:blipFill>
        <p:spPr>
          <a:xfrm>
            <a:off x="0" y="1674"/>
            <a:ext cx="12192000" cy="6854653"/>
          </a:xfrm>
          <a:prstGeom prst="rect">
            <a:avLst/>
          </a:prstGeom>
          <a:noFill/>
          <a:ln>
            <a:noFill/>
          </a:ln>
        </p:spPr>
      </p:pic>
      <p:pic>
        <p:nvPicPr>
          <p:cNvPr id="35" name="Google Shape;35;p68"/>
          <p:cNvPicPr preferRelativeResize="0"/>
          <p:nvPr/>
        </p:nvPicPr>
        <p:blipFill rotWithShape="1">
          <a:blip r:embed="rId3">
            <a:alphaModFix/>
          </a:blip>
          <a:srcRect/>
          <a:stretch/>
        </p:blipFill>
        <p:spPr>
          <a:xfrm>
            <a:off x="6576054" y="3674952"/>
            <a:ext cx="2960853" cy="2346336"/>
          </a:xfrm>
          <a:prstGeom prst="rect">
            <a:avLst/>
          </a:prstGeom>
          <a:noFill/>
          <a:ln>
            <a:noFill/>
          </a:ln>
        </p:spPr>
      </p:pic>
    </p:spTree>
    <p:extLst>
      <p:ext uri="{BB962C8B-B14F-4D97-AF65-F5344CB8AC3E}">
        <p14:creationId xmlns:p14="http://schemas.microsoft.com/office/powerpoint/2010/main" val="1890117083"/>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57_Custom Layou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E7D99A90-D0C5-8345-B2A0-B7F77509DD65}"/>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latin typeface="GT Walsheim Pro" panose="00000500000000000000" pitchFamily="50" charset="0"/>
            </a:endParaRPr>
          </a:p>
        </p:txBody>
      </p:sp>
      <p:pic>
        <p:nvPicPr>
          <p:cNvPr id="13" name="Picture 12">
            <a:extLst>
              <a:ext uri="{FF2B5EF4-FFF2-40B4-BE49-F238E27FC236}">
                <a16:creationId xmlns:a16="http://schemas.microsoft.com/office/drawing/2014/main" id="{870AB270-FE75-6B47-932E-A4BAD49B68A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8" name="Text Placeholder 7">
            <a:extLst>
              <a:ext uri="{FF2B5EF4-FFF2-40B4-BE49-F238E27FC236}">
                <a16:creationId xmlns:a16="http://schemas.microsoft.com/office/drawing/2014/main" id="{2F6863B0-38E7-0846-9931-D5C8FDB3A35D}"/>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cxnSp>
        <p:nvCxnSpPr>
          <p:cNvPr id="3" name="Straight Connector 2">
            <a:extLst>
              <a:ext uri="{FF2B5EF4-FFF2-40B4-BE49-F238E27FC236}">
                <a16:creationId xmlns:a16="http://schemas.microsoft.com/office/drawing/2014/main" id="{740CFF3F-EF2B-BD48-9410-23C36D554616}"/>
              </a:ext>
            </a:extLst>
          </p:cNvPr>
          <p:cNvCxnSpPr>
            <a:cxnSpLocks/>
          </p:cNvCxnSpPr>
          <p:nvPr userDrawn="1"/>
        </p:nvCxnSpPr>
        <p:spPr>
          <a:xfrm>
            <a:off x="4203207" y="1485900"/>
            <a:ext cx="0" cy="3886200"/>
          </a:xfrm>
          <a:prstGeom prst="line">
            <a:avLst/>
          </a:prstGeom>
          <a:ln w="57150">
            <a:solidFill>
              <a:srgbClr val="2C2C2C"/>
            </a:solidFill>
          </a:ln>
        </p:spPr>
        <p:style>
          <a:lnRef idx="1">
            <a:schemeClr val="accent1"/>
          </a:lnRef>
          <a:fillRef idx="0">
            <a:schemeClr val="accent1"/>
          </a:fillRef>
          <a:effectRef idx="0">
            <a:schemeClr val="accent1"/>
          </a:effectRef>
          <a:fontRef idx="minor">
            <a:schemeClr val="tx1"/>
          </a:fontRef>
        </p:style>
      </p:cxnSp>
      <p:sp>
        <p:nvSpPr>
          <p:cNvPr id="9" name="Text Placeholder 9">
            <a:extLst>
              <a:ext uri="{FF2B5EF4-FFF2-40B4-BE49-F238E27FC236}">
                <a16:creationId xmlns:a16="http://schemas.microsoft.com/office/drawing/2014/main" id="{564A7B2A-E1B8-0C48-98FD-56CDF48FFF2A}"/>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14" name="Chart Placeholder 4">
            <a:extLst>
              <a:ext uri="{FF2B5EF4-FFF2-40B4-BE49-F238E27FC236}">
                <a16:creationId xmlns:a16="http://schemas.microsoft.com/office/drawing/2014/main" id="{30B1F057-4905-7D48-A475-9722A6511F7C}"/>
              </a:ext>
            </a:extLst>
          </p:cNvPr>
          <p:cNvSpPr>
            <a:spLocks noGrp="1"/>
          </p:cNvSpPr>
          <p:nvPr>
            <p:ph type="chart" sz="quarter" idx="23"/>
          </p:nvPr>
        </p:nvSpPr>
        <p:spPr>
          <a:xfrm>
            <a:off x="493843" y="1866900"/>
            <a:ext cx="3328267" cy="3124200"/>
          </a:xfrm>
          <a:prstGeom prst="rect">
            <a:avLst/>
          </a:prstGeom>
        </p:spPr>
        <p:txBody>
          <a:bodyPr/>
          <a:lstStyle>
            <a:lvl1pPr>
              <a:defRPr>
                <a:latin typeface="GT Walsheim Pro" panose="00000500000000000000" pitchFamily="50" charset="0"/>
              </a:defRPr>
            </a:lvl1pPr>
          </a:lstStyle>
          <a:p>
            <a:endParaRPr lang="en-US"/>
          </a:p>
        </p:txBody>
      </p:sp>
      <p:sp>
        <p:nvSpPr>
          <p:cNvPr id="15" name="Text Placeholder 11">
            <a:extLst>
              <a:ext uri="{FF2B5EF4-FFF2-40B4-BE49-F238E27FC236}">
                <a16:creationId xmlns:a16="http://schemas.microsoft.com/office/drawing/2014/main" id="{47D7A262-A119-3548-8A8B-7E62B6A526C3}"/>
              </a:ext>
            </a:extLst>
          </p:cNvPr>
          <p:cNvSpPr>
            <a:spLocks noGrp="1"/>
          </p:cNvSpPr>
          <p:nvPr>
            <p:ph type="body" sz="quarter" idx="24" hasCustomPrompt="1"/>
          </p:nvPr>
        </p:nvSpPr>
        <p:spPr>
          <a:xfrm>
            <a:off x="4584305" y="2323307"/>
            <a:ext cx="2834425" cy="3061494"/>
          </a:xfrm>
          <a:prstGeom prst="rect">
            <a:avLst/>
          </a:prstGeom>
        </p:spPr>
        <p:txBody>
          <a:bodyPr>
            <a:normAutofit/>
          </a:bodyPr>
          <a:lstStyle>
            <a:lvl1pPr marL="0" indent="0">
              <a:lnSpc>
                <a:spcPct val="150000"/>
              </a:lnSpc>
              <a:buNone/>
              <a:defRPr sz="1401">
                <a:solidFill>
                  <a:srgbClr val="2B2C2B"/>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6" name="Text Placeholder 13">
            <a:extLst>
              <a:ext uri="{FF2B5EF4-FFF2-40B4-BE49-F238E27FC236}">
                <a16:creationId xmlns:a16="http://schemas.microsoft.com/office/drawing/2014/main" id="{ECB59C14-92E1-394C-929E-FE3ED2761BEB}"/>
              </a:ext>
            </a:extLst>
          </p:cNvPr>
          <p:cNvSpPr>
            <a:spLocks noGrp="1"/>
          </p:cNvSpPr>
          <p:nvPr>
            <p:ph type="body" sz="quarter" idx="25" hasCustomPrompt="1"/>
          </p:nvPr>
        </p:nvSpPr>
        <p:spPr>
          <a:xfrm>
            <a:off x="7937980" y="2323307"/>
            <a:ext cx="2834427" cy="3061494"/>
          </a:xfrm>
          <a:prstGeom prst="rect">
            <a:avLst/>
          </a:prstGeom>
        </p:spPr>
        <p:txBody>
          <a:bodyPr>
            <a:normAutofit/>
          </a:bodyPr>
          <a:lstStyle>
            <a:lvl1pPr marL="0" indent="0">
              <a:lnSpc>
                <a:spcPct val="150000"/>
              </a:lnSpc>
              <a:buNone/>
              <a:defRPr sz="1401">
                <a:solidFill>
                  <a:srgbClr val="2B2C2B"/>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spTree>
    <p:extLst>
      <p:ext uri="{BB962C8B-B14F-4D97-AF65-F5344CB8AC3E}">
        <p14:creationId xmlns:p14="http://schemas.microsoft.com/office/powerpoint/2010/main" val="153297877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58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EAABF68-4807-2848-A3B2-98CE03218157}"/>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9" name="Picture 8">
            <a:extLst>
              <a:ext uri="{FF2B5EF4-FFF2-40B4-BE49-F238E27FC236}">
                <a16:creationId xmlns:a16="http://schemas.microsoft.com/office/drawing/2014/main" id="{F5CA8A80-63F6-CA4C-B9AA-EE6DDD77B76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8" name="Text Placeholder 7">
            <a:extLst>
              <a:ext uri="{FF2B5EF4-FFF2-40B4-BE49-F238E27FC236}">
                <a16:creationId xmlns:a16="http://schemas.microsoft.com/office/drawing/2014/main" id="{1D1B7B27-C744-A043-AEA2-CB57508F60A2}"/>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cxnSp>
        <p:nvCxnSpPr>
          <p:cNvPr id="12" name="Straight Connector 11">
            <a:extLst>
              <a:ext uri="{FF2B5EF4-FFF2-40B4-BE49-F238E27FC236}">
                <a16:creationId xmlns:a16="http://schemas.microsoft.com/office/drawing/2014/main" id="{7DC76A0E-1D79-4F42-8007-21F8F583B8EA}"/>
              </a:ext>
            </a:extLst>
          </p:cNvPr>
          <p:cNvCxnSpPr>
            <a:cxnSpLocks/>
          </p:cNvCxnSpPr>
          <p:nvPr userDrawn="1"/>
        </p:nvCxnSpPr>
        <p:spPr>
          <a:xfrm>
            <a:off x="4203207" y="1485900"/>
            <a:ext cx="0" cy="3886200"/>
          </a:xfrm>
          <a:prstGeom prst="line">
            <a:avLst/>
          </a:prstGeom>
          <a:ln w="57150">
            <a:solidFill>
              <a:srgbClr val="874549"/>
            </a:solidFill>
          </a:ln>
        </p:spPr>
        <p:style>
          <a:lnRef idx="1">
            <a:schemeClr val="accent1"/>
          </a:lnRef>
          <a:fillRef idx="0">
            <a:schemeClr val="accent1"/>
          </a:fillRef>
          <a:effectRef idx="0">
            <a:schemeClr val="accent1"/>
          </a:effectRef>
          <a:fontRef idx="minor">
            <a:schemeClr val="tx1"/>
          </a:fontRef>
        </p:style>
      </p:cxnSp>
      <p:sp>
        <p:nvSpPr>
          <p:cNvPr id="16" name="Text Placeholder 9">
            <a:extLst>
              <a:ext uri="{FF2B5EF4-FFF2-40B4-BE49-F238E27FC236}">
                <a16:creationId xmlns:a16="http://schemas.microsoft.com/office/drawing/2014/main" id="{38A19F27-775B-1E49-A245-6F570718AF26}"/>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11" name="Chart Placeholder 4">
            <a:extLst>
              <a:ext uri="{FF2B5EF4-FFF2-40B4-BE49-F238E27FC236}">
                <a16:creationId xmlns:a16="http://schemas.microsoft.com/office/drawing/2014/main" id="{4642FD35-6D7B-8F4E-AE1F-AFD80E1563FA}"/>
              </a:ext>
            </a:extLst>
          </p:cNvPr>
          <p:cNvSpPr>
            <a:spLocks noGrp="1"/>
          </p:cNvSpPr>
          <p:nvPr>
            <p:ph type="chart" sz="quarter" idx="23"/>
          </p:nvPr>
        </p:nvSpPr>
        <p:spPr>
          <a:xfrm>
            <a:off x="493843" y="1866900"/>
            <a:ext cx="3328267" cy="3124200"/>
          </a:xfrm>
          <a:prstGeom prst="rect">
            <a:avLst/>
          </a:prstGeom>
        </p:spPr>
        <p:txBody>
          <a:bodyPr/>
          <a:lstStyle>
            <a:lvl1pPr>
              <a:defRPr>
                <a:latin typeface="GT Walsheim Pro" panose="00000500000000000000" pitchFamily="50" charset="0"/>
              </a:defRPr>
            </a:lvl1pPr>
          </a:lstStyle>
          <a:p>
            <a:endParaRPr lang="en-US"/>
          </a:p>
        </p:txBody>
      </p:sp>
      <p:sp>
        <p:nvSpPr>
          <p:cNvPr id="14" name="Text Placeholder 11">
            <a:extLst>
              <a:ext uri="{FF2B5EF4-FFF2-40B4-BE49-F238E27FC236}">
                <a16:creationId xmlns:a16="http://schemas.microsoft.com/office/drawing/2014/main" id="{9DD68FD1-4FFD-AC40-91D8-42BCBCC4D18E}"/>
              </a:ext>
            </a:extLst>
          </p:cNvPr>
          <p:cNvSpPr>
            <a:spLocks noGrp="1"/>
          </p:cNvSpPr>
          <p:nvPr>
            <p:ph type="body" sz="quarter" idx="24" hasCustomPrompt="1"/>
          </p:nvPr>
        </p:nvSpPr>
        <p:spPr>
          <a:xfrm>
            <a:off x="4584305" y="2323307"/>
            <a:ext cx="2834425" cy="3061494"/>
          </a:xfrm>
          <a:prstGeom prst="rect">
            <a:avLst/>
          </a:prstGeom>
        </p:spPr>
        <p:txBody>
          <a:bodyPr>
            <a:normAutofit/>
          </a:bodyPr>
          <a:lstStyle>
            <a:lvl1pPr marL="0" indent="0">
              <a:lnSpc>
                <a:spcPct val="150000"/>
              </a:lnSpc>
              <a:buNone/>
              <a:defRPr sz="1401">
                <a:solidFill>
                  <a:srgbClr val="86454A"/>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5" name="Text Placeholder 13">
            <a:extLst>
              <a:ext uri="{FF2B5EF4-FFF2-40B4-BE49-F238E27FC236}">
                <a16:creationId xmlns:a16="http://schemas.microsoft.com/office/drawing/2014/main" id="{B133A117-E12A-6E49-B99D-2F8D0F9CA4F2}"/>
              </a:ext>
            </a:extLst>
          </p:cNvPr>
          <p:cNvSpPr>
            <a:spLocks noGrp="1"/>
          </p:cNvSpPr>
          <p:nvPr>
            <p:ph type="body" sz="quarter" idx="25" hasCustomPrompt="1"/>
          </p:nvPr>
        </p:nvSpPr>
        <p:spPr>
          <a:xfrm>
            <a:off x="7937980" y="2323307"/>
            <a:ext cx="2834427" cy="3061494"/>
          </a:xfrm>
          <a:prstGeom prst="rect">
            <a:avLst/>
          </a:prstGeom>
        </p:spPr>
        <p:txBody>
          <a:bodyPr>
            <a:normAutofit/>
          </a:bodyPr>
          <a:lstStyle>
            <a:lvl1pPr marL="0" indent="0">
              <a:lnSpc>
                <a:spcPct val="150000"/>
              </a:lnSpc>
              <a:buNone/>
              <a:defRPr sz="1401">
                <a:solidFill>
                  <a:srgbClr val="86454A"/>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spTree>
    <p:extLst>
      <p:ext uri="{BB962C8B-B14F-4D97-AF65-F5344CB8AC3E}">
        <p14:creationId xmlns:p14="http://schemas.microsoft.com/office/powerpoint/2010/main" val="143888466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59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D812AC-215A-2042-ADD7-789CE335CB8D}"/>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15" name="Picture 14">
            <a:extLst>
              <a:ext uri="{FF2B5EF4-FFF2-40B4-BE49-F238E27FC236}">
                <a16:creationId xmlns:a16="http://schemas.microsoft.com/office/drawing/2014/main" id="{F1440645-24CF-AD49-B035-A670F937149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7" name="Text Placeholder 7">
            <a:extLst>
              <a:ext uri="{FF2B5EF4-FFF2-40B4-BE49-F238E27FC236}">
                <a16:creationId xmlns:a16="http://schemas.microsoft.com/office/drawing/2014/main" id="{2FD52754-ED22-F949-AB72-1AC0A7DC5A28}"/>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cxnSp>
        <p:nvCxnSpPr>
          <p:cNvPr id="12" name="Straight Connector 11">
            <a:extLst>
              <a:ext uri="{FF2B5EF4-FFF2-40B4-BE49-F238E27FC236}">
                <a16:creationId xmlns:a16="http://schemas.microsoft.com/office/drawing/2014/main" id="{89737B4E-177B-1A4F-93F8-BE7B15EABF01}"/>
              </a:ext>
            </a:extLst>
          </p:cNvPr>
          <p:cNvCxnSpPr>
            <a:cxnSpLocks/>
          </p:cNvCxnSpPr>
          <p:nvPr userDrawn="1"/>
        </p:nvCxnSpPr>
        <p:spPr>
          <a:xfrm>
            <a:off x="4203207" y="1485900"/>
            <a:ext cx="0" cy="3886200"/>
          </a:xfrm>
          <a:prstGeom prst="line">
            <a:avLst/>
          </a:prstGeom>
          <a:ln w="57150">
            <a:solidFill>
              <a:srgbClr val="B07851"/>
            </a:solidFill>
          </a:ln>
        </p:spPr>
        <p:style>
          <a:lnRef idx="1">
            <a:schemeClr val="accent1"/>
          </a:lnRef>
          <a:fillRef idx="0">
            <a:schemeClr val="accent1"/>
          </a:fillRef>
          <a:effectRef idx="0">
            <a:schemeClr val="accent1"/>
          </a:effectRef>
          <a:fontRef idx="minor">
            <a:schemeClr val="tx1"/>
          </a:fontRef>
        </p:style>
      </p:cxnSp>
      <p:sp>
        <p:nvSpPr>
          <p:cNvPr id="16" name="Text Placeholder 9">
            <a:extLst>
              <a:ext uri="{FF2B5EF4-FFF2-40B4-BE49-F238E27FC236}">
                <a16:creationId xmlns:a16="http://schemas.microsoft.com/office/drawing/2014/main" id="{FD6C795A-7139-C345-9AC8-337BB82D37E9}"/>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11" name="Chart Placeholder 4">
            <a:extLst>
              <a:ext uri="{FF2B5EF4-FFF2-40B4-BE49-F238E27FC236}">
                <a16:creationId xmlns:a16="http://schemas.microsoft.com/office/drawing/2014/main" id="{A3BC09BF-76F7-524C-9E56-04BDC236775C}"/>
              </a:ext>
            </a:extLst>
          </p:cNvPr>
          <p:cNvSpPr>
            <a:spLocks noGrp="1"/>
          </p:cNvSpPr>
          <p:nvPr>
            <p:ph type="chart" sz="quarter" idx="23"/>
          </p:nvPr>
        </p:nvSpPr>
        <p:spPr>
          <a:xfrm>
            <a:off x="493843" y="1866900"/>
            <a:ext cx="3328267" cy="3124200"/>
          </a:xfrm>
          <a:prstGeom prst="rect">
            <a:avLst/>
          </a:prstGeom>
        </p:spPr>
        <p:txBody>
          <a:bodyPr/>
          <a:lstStyle>
            <a:lvl1pPr>
              <a:defRPr>
                <a:latin typeface="GT Walsheim Pro" panose="00000500000000000000" pitchFamily="50" charset="0"/>
              </a:defRPr>
            </a:lvl1pPr>
          </a:lstStyle>
          <a:p>
            <a:endParaRPr lang="en-US"/>
          </a:p>
        </p:txBody>
      </p:sp>
      <p:sp>
        <p:nvSpPr>
          <p:cNvPr id="14" name="Text Placeholder 11">
            <a:extLst>
              <a:ext uri="{FF2B5EF4-FFF2-40B4-BE49-F238E27FC236}">
                <a16:creationId xmlns:a16="http://schemas.microsoft.com/office/drawing/2014/main" id="{90468A9B-FF58-4748-B79C-9B9E28F8F513}"/>
              </a:ext>
            </a:extLst>
          </p:cNvPr>
          <p:cNvSpPr>
            <a:spLocks noGrp="1"/>
          </p:cNvSpPr>
          <p:nvPr>
            <p:ph type="body" sz="quarter" idx="24" hasCustomPrompt="1"/>
          </p:nvPr>
        </p:nvSpPr>
        <p:spPr>
          <a:xfrm>
            <a:off x="4584305" y="2323307"/>
            <a:ext cx="2834425" cy="3061494"/>
          </a:xfrm>
          <a:prstGeom prst="rect">
            <a:avLst/>
          </a:prstGeom>
        </p:spPr>
        <p:txBody>
          <a:bodyPr>
            <a:normAutofit/>
          </a:bodyPr>
          <a:lstStyle>
            <a:lvl1pPr marL="0" indent="0">
              <a:lnSpc>
                <a:spcPct val="150000"/>
              </a:lnSpc>
              <a:buNone/>
              <a:defRPr sz="1401">
                <a:solidFill>
                  <a:srgbClr val="B07851"/>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8" name="Text Placeholder 13">
            <a:extLst>
              <a:ext uri="{FF2B5EF4-FFF2-40B4-BE49-F238E27FC236}">
                <a16:creationId xmlns:a16="http://schemas.microsoft.com/office/drawing/2014/main" id="{75700545-6DD4-5C4A-BC38-8D488E4E31B4}"/>
              </a:ext>
            </a:extLst>
          </p:cNvPr>
          <p:cNvSpPr>
            <a:spLocks noGrp="1"/>
          </p:cNvSpPr>
          <p:nvPr>
            <p:ph type="body" sz="quarter" idx="25" hasCustomPrompt="1"/>
          </p:nvPr>
        </p:nvSpPr>
        <p:spPr>
          <a:xfrm>
            <a:off x="7937980" y="2323307"/>
            <a:ext cx="2834427" cy="3061494"/>
          </a:xfrm>
          <a:prstGeom prst="rect">
            <a:avLst/>
          </a:prstGeom>
        </p:spPr>
        <p:txBody>
          <a:bodyPr>
            <a:normAutofit/>
          </a:bodyPr>
          <a:lstStyle>
            <a:lvl1pPr marL="0" indent="0">
              <a:lnSpc>
                <a:spcPct val="150000"/>
              </a:lnSpc>
              <a:buNone/>
              <a:defRPr sz="140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spTree>
    <p:extLst>
      <p:ext uri="{BB962C8B-B14F-4D97-AF65-F5344CB8AC3E}">
        <p14:creationId xmlns:p14="http://schemas.microsoft.com/office/powerpoint/2010/main" val="162232407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60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D812AC-215A-2042-ADD7-789CE335CB8D}"/>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12" name="Picture 11">
            <a:extLst>
              <a:ext uri="{FF2B5EF4-FFF2-40B4-BE49-F238E27FC236}">
                <a16:creationId xmlns:a16="http://schemas.microsoft.com/office/drawing/2014/main" id="{48B0912F-4638-4D4F-B41B-191FCC149A3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7" name="Text Placeholder 7">
            <a:extLst>
              <a:ext uri="{FF2B5EF4-FFF2-40B4-BE49-F238E27FC236}">
                <a16:creationId xmlns:a16="http://schemas.microsoft.com/office/drawing/2014/main" id="{32B4A71B-B2C6-924C-AEA9-3E635DFB9E2E}"/>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cxnSp>
        <p:nvCxnSpPr>
          <p:cNvPr id="13" name="Straight Connector 12">
            <a:extLst>
              <a:ext uri="{FF2B5EF4-FFF2-40B4-BE49-F238E27FC236}">
                <a16:creationId xmlns:a16="http://schemas.microsoft.com/office/drawing/2014/main" id="{A5891E7B-3A04-054B-A3F3-1BC7BCB0B62E}"/>
              </a:ext>
            </a:extLst>
          </p:cNvPr>
          <p:cNvCxnSpPr>
            <a:cxnSpLocks/>
          </p:cNvCxnSpPr>
          <p:nvPr userDrawn="1"/>
        </p:nvCxnSpPr>
        <p:spPr>
          <a:xfrm>
            <a:off x="4203207" y="1485900"/>
            <a:ext cx="0" cy="3886200"/>
          </a:xfrm>
          <a:prstGeom prst="line">
            <a:avLst/>
          </a:prstGeom>
          <a:ln w="57150">
            <a:solidFill>
              <a:srgbClr val="73783F"/>
            </a:solidFill>
          </a:ln>
        </p:spPr>
        <p:style>
          <a:lnRef idx="1">
            <a:schemeClr val="accent1"/>
          </a:lnRef>
          <a:fillRef idx="0">
            <a:schemeClr val="accent1"/>
          </a:fillRef>
          <a:effectRef idx="0">
            <a:schemeClr val="accent1"/>
          </a:effectRef>
          <a:fontRef idx="minor">
            <a:schemeClr val="tx1"/>
          </a:fontRef>
        </p:style>
      </p:cxnSp>
      <p:sp>
        <p:nvSpPr>
          <p:cNvPr id="16" name="Text Placeholder 9">
            <a:extLst>
              <a:ext uri="{FF2B5EF4-FFF2-40B4-BE49-F238E27FC236}">
                <a16:creationId xmlns:a16="http://schemas.microsoft.com/office/drawing/2014/main" id="{5498BEEA-9652-0741-A3E7-449904DE076D}"/>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11" name="Chart Placeholder 4">
            <a:extLst>
              <a:ext uri="{FF2B5EF4-FFF2-40B4-BE49-F238E27FC236}">
                <a16:creationId xmlns:a16="http://schemas.microsoft.com/office/drawing/2014/main" id="{C138C20A-0BCF-4043-A008-E7E10B57708C}"/>
              </a:ext>
            </a:extLst>
          </p:cNvPr>
          <p:cNvSpPr>
            <a:spLocks noGrp="1"/>
          </p:cNvSpPr>
          <p:nvPr>
            <p:ph type="chart" sz="quarter" idx="23"/>
          </p:nvPr>
        </p:nvSpPr>
        <p:spPr>
          <a:xfrm>
            <a:off x="493843" y="1866900"/>
            <a:ext cx="3328267" cy="3124200"/>
          </a:xfrm>
          <a:prstGeom prst="rect">
            <a:avLst/>
          </a:prstGeom>
        </p:spPr>
        <p:txBody>
          <a:bodyPr/>
          <a:lstStyle>
            <a:lvl1pPr>
              <a:defRPr>
                <a:latin typeface="GT Walsheim Pro" panose="00000500000000000000" pitchFamily="50" charset="0"/>
              </a:defRPr>
            </a:lvl1pPr>
          </a:lstStyle>
          <a:p>
            <a:endParaRPr lang="en-US"/>
          </a:p>
        </p:txBody>
      </p:sp>
      <p:sp>
        <p:nvSpPr>
          <p:cNvPr id="15" name="Text Placeholder 11">
            <a:extLst>
              <a:ext uri="{FF2B5EF4-FFF2-40B4-BE49-F238E27FC236}">
                <a16:creationId xmlns:a16="http://schemas.microsoft.com/office/drawing/2014/main" id="{EFBFB569-BBE1-3F49-A546-8360C2201B0D}"/>
              </a:ext>
            </a:extLst>
          </p:cNvPr>
          <p:cNvSpPr>
            <a:spLocks noGrp="1"/>
          </p:cNvSpPr>
          <p:nvPr>
            <p:ph type="body" sz="quarter" idx="24" hasCustomPrompt="1"/>
          </p:nvPr>
        </p:nvSpPr>
        <p:spPr>
          <a:xfrm>
            <a:off x="4584305" y="2323307"/>
            <a:ext cx="2834425" cy="3061494"/>
          </a:xfrm>
          <a:prstGeom prst="rect">
            <a:avLst/>
          </a:prstGeom>
        </p:spPr>
        <p:txBody>
          <a:bodyPr>
            <a:normAutofit/>
          </a:bodyPr>
          <a:lstStyle>
            <a:lvl1pPr marL="0" indent="0">
              <a:lnSpc>
                <a:spcPct val="150000"/>
              </a:lnSpc>
              <a:buNone/>
              <a:defRPr sz="1401">
                <a:solidFill>
                  <a:srgbClr val="73783F"/>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8" name="Text Placeholder 13">
            <a:extLst>
              <a:ext uri="{FF2B5EF4-FFF2-40B4-BE49-F238E27FC236}">
                <a16:creationId xmlns:a16="http://schemas.microsoft.com/office/drawing/2014/main" id="{CC52DFEF-B434-F945-9493-B5E56CCAAB99}"/>
              </a:ext>
            </a:extLst>
          </p:cNvPr>
          <p:cNvSpPr>
            <a:spLocks noGrp="1"/>
          </p:cNvSpPr>
          <p:nvPr>
            <p:ph type="body" sz="quarter" idx="25" hasCustomPrompt="1"/>
          </p:nvPr>
        </p:nvSpPr>
        <p:spPr>
          <a:xfrm>
            <a:off x="7937980" y="2323307"/>
            <a:ext cx="2834427" cy="3061494"/>
          </a:xfrm>
          <a:prstGeom prst="rect">
            <a:avLst/>
          </a:prstGeom>
        </p:spPr>
        <p:txBody>
          <a:bodyPr>
            <a:normAutofit/>
          </a:bodyPr>
          <a:lstStyle>
            <a:lvl1pPr marL="0" indent="0">
              <a:lnSpc>
                <a:spcPct val="150000"/>
              </a:lnSpc>
              <a:buNone/>
              <a:defRPr sz="140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spTree>
    <p:extLst>
      <p:ext uri="{BB962C8B-B14F-4D97-AF65-F5344CB8AC3E}">
        <p14:creationId xmlns:p14="http://schemas.microsoft.com/office/powerpoint/2010/main" val="426507253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61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69FB44A-2108-2849-A5BF-81A194DCB35D}"/>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pic>
        <p:nvPicPr>
          <p:cNvPr id="8" name="Picture 7">
            <a:extLst>
              <a:ext uri="{FF2B5EF4-FFF2-40B4-BE49-F238E27FC236}">
                <a16:creationId xmlns:a16="http://schemas.microsoft.com/office/drawing/2014/main" id="{89568422-D711-0947-B351-DCF5314429E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Text Placeholder 7">
            <a:extLst>
              <a:ext uri="{FF2B5EF4-FFF2-40B4-BE49-F238E27FC236}">
                <a16:creationId xmlns:a16="http://schemas.microsoft.com/office/drawing/2014/main" id="{F2CAF8B0-F81B-E446-878F-460DFF0859C7}"/>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cxnSp>
        <p:nvCxnSpPr>
          <p:cNvPr id="14" name="Straight Connector 13">
            <a:extLst>
              <a:ext uri="{FF2B5EF4-FFF2-40B4-BE49-F238E27FC236}">
                <a16:creationId xmlns:a16="http://schemas.microsoft.com/office/drawing/2014/main" id="{52520EC1-9707-6146-AA14-A69EE1FC7193}"/>
              </a:ext>
            </a:extLst>
          </p:cNvPr>
          <p:cNvCxnSpPr>
            <a:cxnSpLocks/>
          </p:cNvCxnSpPr>
          <p:nvPr userDrawn="1"/>
        </p:nvCxnSpPr>
        <p:spPr>
          <a:xfrm>
            <a:off x="4203207" y="1485900"/>
            <a:ext cx="0" cy="3886200"/>
          </a:xfrm>
          <a:prstGeom prst="line">
            <a:avLst/>
          </a:prstGeom>
          <a:ln w="57150">
            <a:solidFill>
              <a:srgbClr val="3D7177"/>
            </a:solidFill>
          </a:ln>
        </p:spPr>
        <p:style>
          <a:lnRef idx="1">
            <a:schemeClr val="accent1"/>
          </a:lnRef>
          <a:fillRef idx="0">
            <a:schemeClr val="accent1"/>
          </a:fillRef>
          <a:effectRef idx="0">
            <a:schemeClr val="accent1"/>
          </a:effectRef>
          <a:fontRef idx="minor">
            <a:schemeClr val="tx1"/>
          </a:fontRef>
        </p:style>
      </p:cxnSp>
      <p:sp>
        <p:nvSpPr>
          <p:cNvPr id="16" name="Text Placeholder 9">
            <a:extLst>
              <a:ext uri="{FF2B5EF4-FFF2-40B4-BE49-F238E27FC236}">
                <a16:creationId xmlns:a16="http://schemas.microsoft.com/office/drawing/2014/main" id="{0254B385-7CB4-9F48-863D-1389984EB5C4}"/>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11" name="Chart Placeholder 4">
            <a:extLst>
              <a:ext uri="{FF2B5EF4-FFF2-40B4-BE49-F238E27FC236}">
                <a16:creationId xmlns:a16="http://schemas.microsoft.com/office/drawing/2014/main" id="{78C726D7-3268-B54E-AFC0-EFE42009FC89}"/>
              </a:ext>
            </a:extLst>
          </p:cNvPr>
          <p:cNvSpPr>
            <a:spLocks noGrp="1"/>
          </p:cNvSpPr>
          <p:nvPr>
            <p:ph type="chart" sz="quarter" idx="23"/>
          </p:nvPr>
        </p:nvSpPr>
        <p:spPr>
          <a:xfrm>
            <a:off x="493843" y="1866900"/>
            <a:ext cx="3328267" cy="3124200"/>
          </a:xfrm>
          <a:prstGeom prst="rect">
            <a:avLst/>
          </a:prstGeom>
        </p:spPr>
        <p:txBody>
          <a:bodyPr/>
          <a:lstStyle>
            <a:lvl1pPr>
              <a:defRPr>
                <a:latin typeface="GT Walsheim Pro" panose="00000500000000000000" pitchFamily="50" charset="0"/>
              </a:defRPr>
            </a:lvl1pPr>
          </a:lstStyle>
          <a:p>
            <a:endParaRPr lang="en-US"/>
          </a:p>
        </p:txBody>
      </p:sp>
      <p:sp>
        <p:nvSpPr>
          <p:cNvPr id="13" name="Text Placeholder 11">
            <a:extLst>
              <a:ext uri="{FF2B5EF4-FFF2-40B4-BE49-F238E27FC236}">
                <a16:creationId xmlns:a16="http://schemas.microsoft.com/office/drawing/2014/main" id="{3F6274D9-BFF4-464C-BCF0-40CEDADBD954}"/>
              </a:ext>
            </a:extLst>
          </p:cNvPr>
          <p:cNvSpPr>
            <a:spLocks noGrp="1"/>
          </p:cNvSpPr>
          <p:nvPr>
            <p:ph type="body" sz="quarter" idx="24" hasCustomPrompt="1"/>
          </p:nvPr>
        </p:nvSpPr>
        <p:spPr>
          <a:xfrm>
            <a:off x="4584305" y="2323307"/>
            <a:ext cx="2834425" cy="3061494"/>
          </a:xfrm>
          <a:prstGeom prst="rect">
            <a:avLst/>
          </a:prstGeom>
        </p:spPr>
        <p:txBody>
          <a:bodyPr>
            <a:normAutofit/>
          </a:bodyPr>
          <a:lstStyle>
            <a:lvl1pPr marL="0" indent="0">
              <a:lnSpc>
                <a:spcPct val="150000"/>
              </a:lnSpc>
              <a:buNone/>
              <a:defRPr sz="1401">
                <a:solidFill>
                  <a:srgbClr val="2C5358"/>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8" name="Text Placeholder 13">
            <a:extLst>
              <a:ext uri="{FF2B5EF4-FFF2-40B4-BE49-F238E27FC236}">
                <a16:creationId xmlns:a16="http://schemas.microsoft.com/office/drawing/2014/main" id="{5CC541ED-9949-7244-8C24-6E64133D4A74}"/>
              </a:ext>
            </a:extLst>
          </p:cNvPr>
          <p:cNvSpPr>
            <a:spLocks noGrp="1"/>
          </p:cNvSpPr>
          <p:nvPr>
            <p:ph type="body" sz="quarter" idx="25" hasCustomPrompt="1"/>
          </p:nvPr>
        </p:nvSpPr>
        <p:spPr>
          <a:xfrm>
            <a:off x="7937980" y="2323307"/>
            <a:ext cx="2834427" cy="3061494"/>
          </a:xfrm>
          <a:prstGeom prst="rect">
            <a:avLst/>
          </a:prstGeom>
        </p:spPr>
        <p:txBody>
          <a:bodyPr>
            <a:normAutofit/>
          </a:bodyPr>
          <a:lstStyle>
            <a:lvl1pPr marL="0" indent="0">
              <a:lnSpc>
                <a:spcPct val="150000"/>
              </a:lnSpc>
              <a:buNone/>
              <a:defRPr sz="1401">
                <a:solidFill>
                  <a:srgbClr val="2C5358"/>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spTree>
    <p:extLst>
      <p:ext uri="{BB962C8B-B14F-4D97-AF65-F5344CB8AC3E}">
        <p14:creationId xmlns:p14="http://schemas.microsoft.com/office/powerpoint/2010/main" val="234125669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62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4106DC-617D-2140-90BD-F1ED1F018055}"/>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12" name="Picture 11">
            <a:extLst>
              <a:ext uri="{FF2B5EF4-FFF2-40B4-BE49-F238E27FC236}">
                <a16:creationId xmlns:a16="http://schemas.microsoft.com/office/drawing/2014/main" id="{D9756791-4784-DA42-AED4-F44C4276432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7292"/>
            <a:ext cx="453348" cy="160020"/>
          </a:xfrm>
          <a:prstGeom prst="rect">
            <a:avLst/>
          </a:prstGeom>
        </p:spPr>
      </p:pic>
      <p:sp>
        <p:nvSpPr>
          <p:cNvPr id="8" name="Text Placeholder 7">
            <a:extLst>
              <a:ext uri="{FF2B5EF4-FFF2-40B4-BE49-F238E27FC236}">
                <a16:creationId xmlns:a16="http://schemas.microsoft.com/office/drawing/2014/main" id="{C228BFF0-8480-F04D-8F95-A83BAE624D0F}"/>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cxnSp>
        <p:nvCxnSpPr>
          <p:cNvPr id="10" name="Straight Connector 9">
            <a:extLst>
              <a:ext uri="{FF2B5EF4-FFF2-40B4-BE49-F238E27FC236}">
                <a16:creationId xmlns:a16="http://schemas.microsoft.com/office/drawing/2014/main" id="{3ACC74B9-BB9F-C943-8640-BF73872BD9C6}"/>
              </a:ext>
            </a:extLst>
          </p:cNvPr>
          <p:cNvCxnSpPr>
            <a:cxnSpLocks/>
          </p:cNvCxnSpPr>
          <p:nvPr userDrawn="1"/>
        </p:nvCxnSpPr>
        <p:spPr>
          <a:xfrm>
            <a:off x="4203207" y="1485900"/>
            <a:ext cx="0" cy="3886200"/>
          </a:xfrm>
          <a:prstGeom prst="line">
            <a:avLst/>
          </a:prstGeom>
          <a:ln w="57150">
            <a:solidFill>
              <a:srgbClr val="65655D"/>
            </a:solidFill>
          </a:ln>
        </p:spPr>
        <p:style>
          <a:lnRef idx="1">
            <a:schemeClr val="accent1"/>
          </a:lnRef>
          <a:fillRef idx="0">
            <a:schemeClr val="accent1"/>
          </a:fillRef>
          <a:effectRef idx="0">
            <a:schemeClr val="accent1"/>
          </a:effectRef>
          <a:fontRef idx="minor">
            <a:schemeClr val="tx1"/>
          </a:fontRef>
        </p:style>
      </p:cxnSp>
      <p:sp>
        <p:nvSpPr>
          <p:cNvPr id="16" name="Text Placeholder 9">
            <a:extLst>
              <a:ext uri="{FF2B5EF4-FFF2-40B4-BE49-F238E27FC236}">
                <a16:creationId xmlns:a16="http://schemas.microsoft.com/office/drawing/2014/main" id="{01A2DAEA-81CE-F04E-A78C-3D0B135EDD4D}"/>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11" name="Chart Placeholder 4">
            <a:extLst>
              <a:ext uri="{FF2B5EF4-FFF2-40B4-BE49-F238E27FC236}">
                <a16:creationId xmlns:a16="http://schemas.microsoft.com/office/drawing/2014/main" id="{D2CC617C-8579-4C4E-9F50-7A071EAAAC2D}"/>
              </a:ext>
            </a:extLst>
          </p:cNvPr>
          <p:cNvSpPr>
            <a:spLocks noGrp="1"/>
          </p:cNvSpPr>
          <p:nvPr>
            <p:ph type="chart" sz="quarter" idx="23"/>
          </p:nvPr>
        </p:nvSpPr>
        <p:spPr>
          <a:xfrm>
            <a:off x="493843" y="1866900"/>
            <a:ext cx="3328267" cy="3124200"/>
          </a:xfrm>
          <a:prstGeom prst="rect">
            <a:avLst/>
          </a:prstGeom>
        </p:spPr>
        <p:txBody>
          <a:bodyPr/>
          <a:lstStyle>
            <a:lvl1pPr>
              <a:defRPr>
                <a:latin typeface="GT Walsheim Pro" panose="00000500000000000000" pitchFamily="50" charset="0"/>
              </a:defRPr>
            </a:lvl1pPr>
          </a:lstStyle>
          <a:p>
            <a:endParaRPr lang="en-US"/>
          </a:p>
        </p:txBody>
      </p:sp>
      <p:sp>
        <p:nvSpPr>
          <p:cNvPr id="14" name="Text Placeholder 11">
            <a:extLst>
              <a:ext uri="{FF2B5EF4-FFF2-40B4-BE49-F238E27FC236}">
                <a16:creationId xmlns:a16="http://schemas.microsoft.com/office/drawing/2014/main" id="{A85CD1CE-0A3D-6840-84F8-F3A2A2FD33C1}"/>
              </a:ext>
            </a:extLst>
          </p:cNvPr>
          <p:cNvSpPr>
            <a:spLocks noGrp="1"/>
          </p:cNvSpPr>
          <p:nvPr>
            <p:ph type="body" sz="quarter" idx="24" hasCustomPrompt="1"/>
          </p:nvPr>
        </p:nvSpPr>
        <p:spPr>
          <a:xfrm>
            <a:off x="4584305" y="2323307"/>
            <a:ext cx="2834425" cy="3061494"/>
          </a:xfrm>
          <a:prstGeom prst="rect">
            <a:avLst/>
          </a:prstGeom>
        </p:spPr>
        <p:txBody>
          <a:bodyPr>
            <a:normAutofit/>
          </a:bodyPr>
          <a:lstStyle>
            <a:lvl1pPr marL="0" indent="0">
              <a:lnSpc>
                <a:spcPct val="150000"/>
              </a:lnSpc>
              <a:buNone/>
              <a:defRPr sz="1401">
                <a:solidFill>
                  <a:srgbClr val="65655D"/>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5" name="Text Placeholder 13">
            <a:extLst>
              <a:ext uri="{FF2B5EF4-FFF2-40B4-BE49-F238E27FC236}">
                <a16:creationId xmlns:a16="http://schemas.microsoft.com/office/drawing/2014/main" id="{160FD362-DE72-B543-882E-14A1EABE97DF}"/>
              </a:ext>
            </a:extLst>
          </p:cNvPr>
          <p:cNvSpPr>
            <a:spLocks noGrp="1"/>
          </p:cNvSpPr>
          <p:nvPr>
            <p:ph type="body" sz="quarter" idx="25" hasCustomPrompt="1"/>
          </p:nvPr>
        </p:nvSpPr>
        <p:spPr>
          <a:xfrm>
            <a:off x="7937980" y="2323307"/>
            <a:ext cx="2834427" cy="3061494"/>
          </a:xfrm>
          <a:prstGeom prst="rect">
            <a:avLst/>
          </a:prstGeom>
        </p:spPr>
        <p:txBody>
          <a:bodyPr>
            <a:normAutofit/>
          </a:bodyPr>
          <a:lstStyle>
            <a:lvl1pPr marL="0" indent="0">
              <a:lnSpc>
                <a:spcPct val="150000"/>
              </a:lnSpc>
              <a:buNone/>
              <a:defRPr sz="140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spTree>
    <p:extLst>
      <p:ext uri="{BB962C8B-B14F-4D97-AF65-F5344CB8AC3E}">
        <p14:creationId xmlns:p14="http://schemas.microsoft.com/office/powerpoint/2010/main" val="253877518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63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latin typeface="GT Walsheim Pro" panose="00000500000000000000" pitchFamily="50" charset="0"/>
            </a:endParaRPr>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4" name="Table Placeholder 3">
            <a:extLst>
              <a:ext uri="{FF2B5EF4-FFF2-40B4-BE49-F238E27FC236}">
                <a16:creationId xmlns:a16="http://schemas.microsoft.com/office/drawing/2014/main" id="{A02FC1CE-CE61-1D4B-9F49-B1516F4FEE3D}"/>
              </a:ext>
            </a:extLst>
          </p:cNvPr>
          <p:cNvSpPr>
            <a:spLocks noGrp="1"/>
          </p:cNvSpPr>
          <p:nvPr>
            <p:ph type="tbl" sz="quarter" idx="22"/>
          </p:nvPr>
        </p:nvSpPr>
        <p:spPr>
          <a:xfrm>
            <a:off x="6096002" y="2607656"/>
            <a:ext cx="5362383" cy="3069245"/>
          </a:xfrm>
          <a:prstGeom prst="rect">
            <a:avLst/>
          </a:prstGeom>
        </p:spPr>
        <p:txBody>
          <a:bodyPr>
            <a:normAutofit/>
          </a:bodyPr>
          <a:lstStyle>
            <a:lvl1pPr marL="0" indent="0">
              <a:buNone/>
              <a:defRPr sz="2400">
                <a:solidFill>
                  <a:schemeClr val="bg1"/>
                </a:solidFill>
                <a:latin typeface="Arial" panose="020B0604020202020204" pitchFamily="34" charset="0"/>
                <a:cs typeface="Arial" panose="020B0604020202020204" pitchFamily="34" charset="0"/>
              </a:defRPr>
            </a:lvl1pPr>
          </a:lstStyle>
          <a:p>
            <a:endParaRPr lang="en-US"/>
          </a:p>
        </p:txBody>
      </p:sp>
      <p:sp>
        <p:nvSpPr>
          <p:cNvPr id="13" name="Text Placeholder 2">
            <a:extLst>
              <a:ext uri="{FF2B5EF4-FFF2-40B4-BE49-F238E27FC236}">
                <a16:creationId xmlns:a16="http://schemas.microsoft.com/office/drawing/2014/main" id="{9DFF04DA-77D3-9142-844D-8146B93F89BD}"/>
              </a:ext>
            </a:extLst>
          </p:cNvPr>
          <p:cNvSpPr>
            <a:spLocks noGrp="1"/>
          </p:cNvSpPr>
          <p:nvPr>
            <p:ph type="body" sz="quarter" idx="23" hasCustomPrompt="1"/>
          </p:nvPr>
        </p:nvSpPr>
        <p:spPr>
          <a:xfrm>
            <a:off x="1394898" y="3449454"/>
            <a:ext cx="2771786" cy="2227447"/>
          </a:xfrm>
          <a:prstGeom prst="rect">
            <a:avLst/>
          </a:prstGeom>
        </p:spPr>
        <p:txBody>
          <a:bodyPr>
            <a:normAutofit/>
          </a:bodyPr>
          <a:lstStyle>
            <a:lvl1pPr marL="0" indent="0">
              <a:lnSpc>
                <a:spcPct val="150000"/>
              </a:lnSpc>
              <a:buNone/>
              <a:defRPr sz="900">
                <a:solidFill>
                  <a:schemeClr val="bg1"/>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93814106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70_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9247E3D-75DA-B249-A705-6E8A7812EC2E}"/>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latin typeface="GT Walsheim Pro" panose="00000500000000000000" pitchFamily="50" charset="0"/>
            </a:endParaRPr>
          </a:p>
        </p:txBody>
      </p:sp>
      <p:pic>
        <p:nvPicPr>
          <p:cNvPr id="11" name="Picture 10">
            <a:extLst>
              <a:ext uri="{FF2B5EF4-FFF2-40B4-BE49-F238E27FC236}">
                <a16:creationId xmlns:a16="http://schemas.microsoft.com/office/drawing/2014/main" id="{81353F1C-EB84-9E49-86E8-242FE198820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4" name="Table Placeholder 3">
            <a:extLst>
              <a:ext uri="{FF2B5EF4-FFF2-40B4-BE49-F238E27FC236}">
                <a16:creationId xmlns:a16="http://schemas.microsoft.com/office/drawing/2014/main" id="{A02FC1CE-CE61-1D4B-9F49-B1516F4FEE3D}"/>
              </a:ext>
            </a:extLst>
          </p:cNvPr>
          <p:cNvSpPr>
            <a:spLocks noGrp="1"/>
          </p:cNvSpPr>
          <p:nvPr>
            <p:ph type="tbl" sz="quarter" idx="22"/>
          </p:nvPr>
        </p:nvSpPr>
        <p:spPr>
          <a:xfrm>
            <a:off x="6096002" y="2607656"/>
            <a:ext cx="5362383" cy="3069245"/>
          </a:xfrm>
          <a:prstGeom prst="rect">
            <a:avLst/>
          </a:prstGeom>
        </p:spPr>
        <p:txBody>
          <a:bodyPr>
            <a:normAutofit/>
          </a:bodyPr>
          <a:lstStyle>
            <a:lvl1pPr marL="0" indent="0">
              <a:buNone/>
              <a:defRPr sz="2400">
                <a:latin typeface="Arial" panose="020B0604020202020204" pitchFamily="34" charset="0"/>
                <a:cs typeface="Arial" panose="020B0604020202020204" pitchFamily="34" charset="0"/>
              </a:defRPr>
            </a:lvl1pPr>
          </a:lstStyle>
          <a:p>
            <a:endParaRPr lang="en-US"/>
          </a:p>
        </p:txBody>
      </p:sp>
      <p:sp>
        <p:nvSpPr>
          <p:cNvPr id="13" name="Text Placeholder 2">
            <a:extLst>
              <a:ext uri="{FF2B5EF4-FFF2-40B4-BE49-F238E27FC236}">
                <a16:creationId xmlns:a16="http://schemas.microsoft.com/office/drawing/2014/main" id="{02EECEF2-CC05-6844-8162-9C5DC6A036FC}"/>
              </a:ext>
            </a:extLst>
          </p:cNvPr>
          <p:cNvSpPr>
            <a:spLocks noGrp="1"/>
          </p:cNvSpPr>
          <p:nvPr>
            <p:ph type="body" sz="quarter" idx="23" hasCustomPrompt="1"/>
          </p:nvPr>
        </p:nvSpPr>
        <p:spPr>
          <a:xfrm>
            <a:off x="1394898" y="3449454"/>
            <a:ext cx="2771786" cy="2227447"/>
          </a:xfrm>
          <a:prstGeom prst="rect">
            <a:avLst/>
          </a:prstGeom>
        </p:spPr>
        <p:txBody>
          <a:bodyPr>
            <a:normAutofit/>
          </a:bodyPr>
          <a:lstStyle>
            <a:lvl1pPr marL="0" indent="0">
              <a:lnSpc>
                <a:spcPct val="150000"/>
              </a:lnSpc>
              <a:buNone/>
              <a:defRPr sz="900">
                <a:solidFill>
                  <a:srgbClr val="2B2C2B"/>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65294453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71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D9D402F9-B34D-534B-A254-0AD493946617}"/>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pic>
        <p:nvPicPr>
          <p:cNvPr id="14" name="Picture 13">
            <a:extLst>
              <a:ext uri="{FF2B5EF4-FFF2-40B4-BE49-F238E27FC236}">
                <a16:creationId xmlns:a16="http://schemas.microsoft.com/office/drawing/2014/main" id="{F04EE2FB-C686-CE4A-BAA7-2D072042A2D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4" name="Table Placeholder 3">
            <a:extLst>
              <a:ext uri="{FF2B5EF4-FFF2-40B4-BE49-F238E27FC236}">
                <a16:creationId xmlns:a16="http://schemas.microsoft.com/office/drawing/2014/main" id="{A02FC1CE-CE61-1D4B-9F49-B1516F4FEE3D}"/>
              </a:ext>
            </a:extLst>
          </p:cNvPr>
          <p:cNvSpPr>
            <a:spLocks noGrp="1"/>
          </p:cNvSpPr>
          <p:nvPr>
            <p:ph type="tbl" sz="quarter" idx="22"/>
          </p:nvPr>
        </p:nvSpPr>
        <p:spPr>
          <a:xfrm>
            <a:off x="6096002" y="2607656"/>
            <a:ext cx="5362383" cy="3069245"/>
          </a:xfrm>
          <a:prstGeom prst="rect">
            <a:avLst/>
          </a:prstGeom>
        </p:spPr>
        <p:txBody>
          <a:bodyPr>
            <a:normAutofit/>
          </a:bodyPr>
          <a:lstStyle>
            <a:lvl1pPr marL="0" indent="0">
              <a:buNone/>
              <a:defRPr sz="2400">
                <a:latin typeface="Arial" panose="020B0604020202020204" pitchFamily="34" charset="0"/>
                <a:cs typeface="Arial" panose="020B0604020202020204" pitchFamily="34" charset="0"/>
              </a:defRPr>
            </a:lvl1pPr>
          </a:lstStyle>
          <a:p>
            <a:endParaRPr lang="en-US"/>
          </a:p>
        </p:txBody>
      </p:sp>
      <p:sp>
        <p:nvSpPr>
          <p:cNvPr id="10" name="Text Placeholder 2">
            <a:extLst>
              <a:ext uri="{FF2B5EF4-FFF2-40B4-BE49-F238E27FC236}">
                <a16:creationId xmlns:a16="http://schemas.microsoft.com/office/drawing/2014/main" id="{18704A99-BBC0-484B-A158-8C3054D19A7E}"/>
              </a:ext>
            </a:extLst>
          </p:cNvPr>
          <p:cNvSpPr>
            <a:spLocks noGrp="1"/>
          </p:cNvSpPr>
          <p:nvPr>
            <p:ph type="body" sz="quarter" idx="23" hasCustomPrompt="1"/>
          </p:nvPr>
        </p:nvSpPr>
        <p:spPr>
          <a:xfrm>
            <a:off x="1394898" y="3449454"/>
            <a:ext cx="2771786" cy="2227447"/>
          </a:xfrm>
          <a:prstGeom prst="rect">
            <a:avLst/>
          </a:prstGeom>
        </p:spPr>
        <p:txBody>
          <a:bodyPr>
            <a:normAutofit/>
          </a:bodyPr>
          <a:lstStyle>
            <a:lvl1pPr marL="0" indent="0">
              <a:lnSpc>
                <a:spcPct val="150000"/>
              </a:lnSpc>
              <a:buNone/>
              <a:defRPr sz="900">
                <a:solidFill>
                  <a:srgbClr val="86454A"/>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375140982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72_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07F1914-3EDE-B64D-B3E7-AFF3A1ADA41B}"/>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latin typeface="GT Walsheim Pro" panose="00000500000000000000" pitchFamily="50" charset="0"/>
            </a:endParaRPr>
          </a:p>
        </p:txBody>
      </p:sp>
      <p:pic>
        <p:nvPicPr>
          <p:cNvPr id="11" name="Picture 10">
            <a:extLst>
              <a:ext uri="{FF2B5EF4-FFF2-40B4-BE49-F238E27FC236}">
                <a16:creationId xmlns:a16="http://schemas.microsoft.com/office/drawing/2014/main" id="{5DAC6ED5-5643-5941-9486-6BDF2535562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4" name="Table Placeholder 3">
            <a:extLst>
              <a:ext uri="{FF2B5EF4-FFF2-40B4-BE49-F238E27FC236}">
                <a16:creationId xmlns:a16="http://schemas.microsoft.com/office/drawing/2014/main" id="{A02FC1CE-CE61-1D4B-9F49-B1516F4FEE3D}"/>
              </a:ext>
            </a:extLst>
          </p:cNvPr>
          <p:cNvSpPr>
            <a:spLocks noGrp="1"/>
          </p:cNvSpPr>
          <p:nvPr>
            <p:ph type="tbl" sz="quarter" idx="22"/>
          </p:nvPr>
        </p:nvSpPr>
        <p:spPr>
          <a:xfrm>
            <a:off x="6096002" y="2607656"/>
            <a:ext cx="5362383" cy="3069245"/>
          </a:xfrm>
          <a:prstGeom prst="rect">
            <a:avLst/>
          </a:prstGeom>
        </p:spPr>
        <p:txBody>
          <a:bodyPr>
            <a:normAutofit/>
          </a:bodyPr>
          <a:lstStyle>
            <a:lvl1pPr marL="0" indent="0">
              <a:buNone/>
              <a:defRPr sz="2400">
                <a:latin typeface="Arial" panose="020B0604020202020204" pitchFamily="34" charset="0"/>
                <a:cs typeface="Arial" panose="020B0604020202020204" pitchFamily="34" charset="0"/>
              </a:defRPr>
            </a:lvl1pPr>
          </a:lstStyle>
          <a:p>
            <a:endParaRPr lang="en-US"/>
          </a:p>
        </p:txBody>
      </p:sp>
      <p:sp>
        <p:nvSpPr>
          <p:cNvPr id="13" name="Text Placeholder 2">
            <a:extLst>
              <a:ext uri="{FF2B5EF4-FFF2-40B4-BE49-F238E27FC236}">
                <a16:creationId xmlns:a16="http://schemas.microsoft.com/office/drawing/2014/main" id="{CF95BAC2-82F4-FB4F-BE26-80722B67BDD6}"/>
              </a:ext>
            </a:extLst>
          </p:cNvPr>
          <p:cNvSpPr>
            <a:spLocks noGrp="1"/>
          </p:cNvSpPr>
          <p:nvPr>
            <p:ph type="body" sz="quarter" idx="23" hasCustomPrompt="1"/>
          </p:nvPr>
        </p:nvSpPr>
        <p:spPr>
          <a:xfrm>
            <a:off x="1394898" y="3449454"/>
            <a:ext cx="2771786" cy="2227447"/>
          </a:xfrm>
          <a:prstGeom prst="rect">
            <a:avLst/>
          </a:prstGeom>
        </p:spPr>
        <p:txBody>
          <a:bodyPr>
            <a:normAutofit/>
          </a:bodyPr>
          <a:lstStyle>
            <a:lvl1pPr marL="0" indent="0">
              <a:lnSpc>
                <a:spcPct val="150000"/>
              </a:lnSpc>
              <a:buNone/>
              <a:defRPr sz="900">
                <a:solidFill>
                  <a:srgbClr val="B07851"/>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51093207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117" Type="http://schemas.openxmlformats.org/officeDocument/2006/relationships/slideLayout" Target="../slideLayouts/slideLayout141.xml"/><Relationship Id="rId21" Type="http://schemas.openxmlformats.org/officeDocument/2006/relationships/slideLayout" Target="../slideLayouts/slideLayout45.xml"/><Relationship Id="rId42" Type="http://schemas.openxmlformats.org/officeDocument/2006/relationships/slideLayout" Target="../slideLayouts/slideLayout66.xml"/><Relationship Id="rId63" Type="http://schemas.openxmlformats.org/officeDocument/2006/relationships/slideLayout" Target="../slideLayouts/slideLayout87.xml"/><Relationship Id="rId84" Type="http://schemas.openxmlformats.org/officeDocument/2006/relationships/slideLayout" Target="../slideLayouts/slideLayout108.xml"/><Relationship Id="rId138" Type="http://schemas.openxmlformats.org/officeDocument/2006/relationships/slideLayout" Target="../slideLayouts/slideLayout162.xml"/><Relationship Id="rId159" Type="http://schemas.openxmlformats.org/officeDocument/2006/relationships/slideLayout" Target="../slideLayouts/slideLayout183.xml"/><Relationship Id="rId170" Type="http://schemas.openxmlformats.org/officeDocument/2006/relationships/slideLayout" Target="../slideLayouts/slideLayout194.xml"/><Relationship Id="rId191" Type="http://schemas.openxmlformats.org/officeDocument/2006/relationships/slideLayout" Target="../slideLayouts/slideLayout215.xml"/><Relationship Id="rId205" Type="http://schemas.openxmlformats.org/officeDocument/2006/relationships/slideLayout" Target="../slideLayouts/slideLayout229.xml"/><Relationship Id="rId226" Type="http://schemas.openxmlformats.org/officeDocument/2006/relationships/slideLayout" Target="../slideLayouts/slideLayout250.xml"/><Relationship Id="rId247" Type="http://schemas.openxmlformats.org/officeDocument/2006/relationships/slideLayout" Target="../slideLayouts/slideLayout271.xml"/><Relationship Id="rId107" Type="http://schemas.openxmlformats.org/officeDocument/2006/relationships/slideLayout" Target="../slideLayouts/slideLayout131.xml"/><Relationship Id="rId11" Type="http://schemas.openxmlformats.org/officeDocument/2006/relationships/slideLayout" Target="../slideLayouts/slideLayout35.xml"/><Relationship Id="rId32" Type="http://schemas.openxmlformats.org/officeDocument/2006/relationships/slideLayout" Target="../slideLayouts/slideLayout56.xml"/><Relationship Id="rId53" Type="http://schemas.openxmlformats.org/officeDocument/2006/relationships/slideLayout" Target="../slideLayouts/slideLayout77.xml"/><Relationship Id="rId74" Type="http://schemas.openxmlformats.org/officeDocument/2006/relationships/slideLayout" Target="../slideLayouts/slideLayout98.xml"/><Relationship Id="rId128" Type="http://schemas.openxmlformats.org/officeDocument/2006/relationships/slideLayout" Target="../slideLayouts/slideLayout152.xml"/><Relationship Id="rId149" Type="http://schemas.openxmlformats.org/officeDocument/2006/relationships/slideLayout" Target="../slideLayouts/slideLayout173.xml"/><Relationship Id="rId5" Type="http://schemas.openxmlformats.org/officeDocument/2006/relationships/slideLayout" Target="../slideLayouts/slideLayout29.xml"/><Relationship Id="rId95" Type="http://schemas.openxmlformats.org/officeDocument/2006/relationships/slideLayout" Target="../slideLayouts/slideLayout119.xml"/><Relationship Id="rId160" Type="http://schemas.openxmlformats.org/officeDocument/2006/relationships/slideLayout" Target="../slideLayouts/slideLayout184.xml"/><Relationship Id="rId181" Type="http://schemas.openxmlformats.org/officeDocument/2006/relationships/slideLayout" Target="../slideLayouts/slideLayout205.xml"/><Relationship Id="rId216" Type="http://schemas.openxmlformats.org/officeDocument/2006/relationships/slideLayout" Target="../slideLayouts/slideLayout240.xml"/><Relationship Id="rId237" Type="http://schemas.openxmlformats.org/officeDocument/2006/relationships/slideLayout" Target="../slideLayouts/slideLayout261.xml"/><Relationship Id="rId258" Type="http://schemas.openxmlformats.org/officeDocument/2006/relationships/slideLayout" Target="../slideLayouts/slideLayout282.xml"/><Relationship Id="rId22" Type="http://schemas.openxmlformats.org/officeDocument/2006/relationships/slideLayout" Target="../slideLayouts/slideLayout46.xml"/><Relationship Id="rId43" Type="http://schemas.openxmlformats.org/officeDocument/2006/relationships/slideLayout" Target="../slideLayouts/slideLayout67.xml"/><Relationship Id="rId64" Type="http://schemas.openxmlformats.org/officeDocument/2006/relationships/slideLayout" Target="../slideLayouts/slideLayout88.xml"/><Relationship Id="rId118" Type="http://schemas.openxmlformats.org/officeDocument/2006/relationships/slideLayout" Target="../slideLayouts/slideLayout142.xml"/><Relationship Id="rId139" Type="http://schemas.openxmlformats.org/officeDocument/2006/relationships/slideLayout" Target="../slideLayouts/slideLayout163.xml"/><Relationship Id="rId85" Type="http://schemas.openxmlformats.org/officeDocument/2006/relationships/slideLayout" Target="../slideLayouts/slideLayout109.xml"/><Relationship Id="rId150" Type="http://schemas.openxmlformats.org/officeDocument/2006/relationships/slideLayout" Target="../slideLayouts/slideLayout174.xml"/><Relationship Id="rId171" Type="http://schemas.openxmlformats.org/officeDocument/2006/relationships/slideLayout" Target="../slideLayouts/slideLayout195.xml"/><Relationship Id="rId192" Type="http://schemas.openxmlformats.org/officeDocument/2006/relationships/slideLayout" Target="../slideLayouts/slideLayout216.xml"/><Relationship Id="rId206" Type="http://schemas.openxmlformats.org/officeDocument/2006/relationships/slideLayout" Target="../slideLayouts/slideLayout230.xml"/><Relationship Id="rId227" Type="http://schemas.openxmlformats.org/officeDocument/2006/relationships/slideLayout" Target="../slideLayouts/slideLayout251.xml"/><Relationship Id="rId248" Type="http://schemas.openxmlformats.org/officeDocument/2006/relationships/slideLayout" Target="../slideLayouts/slideLayout272.xml"/><Relationship Id="rId12" Type="http://schemas.openxmlformats.org/officeDocument/2006/relationships/slideLayout" Target="../slideLayouts/slideLayout36.xml"/><Relationship Id="rId33" Type="http://schemas.openxmlformats.org/officeDocument/2006/relationships/slideLayout" Target="../slideLayouts/slideLayout57.xml"/><Relationship Id="rId108" Type="http://schemas.openxmlformats.org/officeDocument/2006/relationships/slideLayout" Target="../slideLayouts/slideLayout132.xml"/><Relationship Id="rId129" Type="http://schemas.openxmlformats.org/officeDocument/2006/relationships/slideLayout" Target="../slideLayouts/slideLayout153.xml"/><Relationship Id="rId54" Type="http://schemas.openxmlformats.org/officeDocument/2006/relationships/slideLayout" Target="../slideLayouts/slideLayout78.xml"/><Relationship Id="rId75" Type="http://schemas.openxmlformats.org/officeDocument/2006/relationships/slideLayout" Target="../slideLayouts/slideLayout99.xml"/><Relationship Id="rId96" Type="http://schemas.openxmlformats.org/officeDocument/2006/relationships/slideLayout" Target="../slideLayouts/slideLayout120.xml"/><Relationship Id="rId140" Type="http://schemas.openxmlformats.org/officeDocument/2006/relationships/slideLayout" Target="../slideLayouts/slideLayout164.xml"/><Relationship Id="rId161" Type="http://schemas.openxmlformats.org/officeDocument/2006/relationships/slideLayout" Target="../slideLayouts/slideLayout185.xml"/><Relationship Id="rId182" Type="http://schemas.openxmlformats.org/officeDocument/2006/relationships/slideLayout" Target="../slideLayouts/slideLayout206.xml"/><Relationship Id="rId217" Type="http://schemas.openxmlformats.org/officeDocument/2006/relationships/slideLayout" Target="../slideLayouts/slideLayout241.xml"/><Relationship Id="rId1" Type="http://schemas.openxmlformats.org/officeDocument/2006/relationships/slideLayout" Target="../slideLayouts/slideLayout25.xml"/><Relationship Id="rId6" Type="http://schemas.openxmlformats.org/officeDocument/2006/relationships/slideLayout" Target="../slideLayouts/slideLayout30.xml"/><Relationship Id="rId212" Type="http://schemas.openxmlformats.org/officeDocument/2006/relationships/slideLayout" Target="../slideLayouts/slideLayout236.xml"/><Relationship Id="rId233" Type="http://schemas.openxmlformats.org/officeDocument/2006/relationships/slideLayout" Target="../slideLayouts/slideLayout257.xml"/><Relationship Id="rId238" Type="http://schemas.openxmlformats.org/officeDocument/2006/relationships/slideLayout" Target="../slideLayouts/slideLayout262.xml"/><Relationship Id="rId254" Type="http://schemas.openxmlformats.org/officeDocument/2006/relationships/slideLayout" Target="../slideLayouts/slideLayout278.xml"/><Relationship Id="rId259" Type="http://schemas.openxmlformats.org/officeDocument/2006/relationships/slideLayout" Target="../slideLayouts/slideLayout283.xml"/><Relationship Id="rId23" Type="http://schemas.openxmlformats.org/officeDocument/2006/relationships/slideLayout" Target="../slideLayouts/slideLayout47.xml"/><Relationship Id="rId28" Type="http://schemas.openxmlformats.org/officeDocument/2006/relationships/slideLayout" Target="../slideLayouts/slideLayout52.xml"/><Relationship Id="rId49" Type="http://schemas.openxmlformats.org/officeDocument/2006/relationships/slideLayout" Target="../slideLayouts/slideLayout73.xml"/><Relationship Id="rId114" Type="http://schemas.openxmlformats.org/officeDocument/2006/relationships/slideLayout" Target="../slideLayouts/slideLayout138.xml"/><Relationship Id="rId119" Type="http://schemas.openxmlformats.org/officeDocument/2006/relationships/slideLayout" Target="../slideLayouts/slideLayout143.xml"/><Relationship Id="rId44" Type="http://schemas.openxmlformats.org/officeDocument/2006/relationships/slideLayout" Target="../slideLayouts/slideLayout68.xml"/><Relationship Id="rId60" Type="http://schemas.openxmlformats.org/officeDocument/2006/relationships/slideLayout" Target="../slideLayouts/slideLayout84.xml"/><Relationship Id="rId65" Type="http://schemas.openxmlformats.org/officeDocument/2006/relationships/slideLayout" Target="../slideLayouts/slideLayout89.xml"/><Relationship Id="rId81" Type="http://schemas.openxmlformats.org/officeDocument/2006/relationships/slideLayout" Target="../slideLayouts/slideLayout105.xml"/><Relationship Id="rId86" Type="http://schemas.openxmlformats.org/officeDocument/2006/relationships/slideLayout" Target="../slideLayouts/slideLayout110.xml"/><Relationship Id="rId130" Type="http://schemas.openxmlformats.org/officeDocument/2006/relationships/slideLayout" Target="../slideLayouts/slideLayout154.xml"/><Relationship Id="rId135" Type="http://schemas.openxmlformats.org/officeDocument/2006/relationships/slideLayout" Target="../slideLayouts/slideLayout159.xml"/><Relationship Id="rId151" Type="http://schemas.openxmlformats.org/officeDocument/2006/relationships/slideLayout" Target="../slideLayouts/slideLayout175.xml"/><Relationship Id="rId156" Type="http://schemas.openxmlformats.org/officeDocument/2006/relationships/slideLayout" Target="../slideLayouts/slideLayout180.xml"/><Relationship Id="rId177" Type="http://schemas.openxmlformats.org/officeDocument/2006/relationships/slideLayout" Target="../slideLayouts/slideLayout201.xml"/><Relationship Id="rId198" Type="http://schemas.openxmlformats.org/officeDocument/2006/relationships/slideLayout" Target="../slideLayouts/slideLayout222.xml"/><Relationship Id="rId172" Type="http://schemas.openxmlformats.org/officeDocument/2006/relationships/slideLayout" Target="../slideLayouts/slideLayout196.xml"/><Relationship Id="rId193" Type="http://schemas.openxmlformats.org/officeDocument/2006/relationships/slideLayout" Target="../slideLayouts/slideLayout217.xml"/><Relationship Id="rId202" Type="http://schemas.openxmlformats.org/officeDocument/2006/relationships/slideLayout" Target="../slideLayouts/slideLayout226.xml"/><Relationship Id="rId207" Type="http://schemas.openxmlformats.org/officeDocument/2006/relationships/slideLayout" Target="../slideLayouts/slideLayout231.xml"/><Relationship Id="rId223" Type="http://schemas.openxmlformats.org/officeDocument/2006/relationships/slideLayout" Target="../slideLayouts/slideLayout247.xml"/><Relationship Id="rId228" Type="http://schemas.openxmlformats.org/officeDocument/2006/relationships/slideLayout" Target="../slideLayouts/slideLayout252.xml"/><Relationship Id="rId244" Type="http://schemas.openxmlformats.org/officeDocument/2006/relationships/slideLayout" Target="../slideLayouts/slideLayout268.xml"/><Relationship Id="rId249" Type="http://schemas.openxmlformats.org/officeDocument/2006/relationships/slideLayout" Target="../slideLayouts/slideLayout273.xml"/><Relationship Id="rId13" Type="http://schemas.openxmlformats.org/officeDocument/2006/relationships/slideLayout" Target="../slideLayouts/slideLayout37.xml"/><Relationship Id="rId18" Type="http://schemas.openxmlformats.org/officeDocument/2006/relationships/slideLayout" Target="../slideLayouts/slideLayout42.xml"/><Relationship Id="rId39" Type="http://schemas.openxmlformats.org/officeDocument/2006/relationships/slideLayout" Target="../slideLayouts/slideLayout63.xml"/><Relationship Id="rId109" Type="http://schemas.openxmlformats.org/officeDocument/2006/relationships/slideLayout" Target="../slideLayouts/slideLayout133.xml"/><Relationship Id="rId260" Type="http://schemas.openxmlformats.org/officeDocument/2006/relationships/slideLayout" Target="../slideLayouts/slideLayout284.xml"/><Relationship Id="rId34" Type="http://schemas.openxmlformats.org/officeDocument/2006/relationships/slideLayout" Target="../slideLayouts/slideLayout58.xml"/><Relationship Id="rId50" Type="http://schemas.openxmlformats.org/officeDocument/2006/relationships/slideLayout" Target="../slideLayouts/slideLayout74.xml"/><Relationship Id="rId55" Type="http://schemas.openxmlformats.org/officeDocument/2006/relationships/slideLayout" Target="../slideLayouts/slideLayout79.xml"/><Relationship Id="rId76" Type="http://schemas.openxmlformats.org/officeDocument/2006/relationships/slideLayout" Target="../slideLayouts/slideLayout100.xml"/><Relationship Id="rId97" Type="http://schemas.openxmlformats.org/officeDocument/2006/relationships/slideLayout" Target="../slideLayouts/slideLayout121.xml"/><Relationship Id="rId104" Type="http://schemas.openxmlformats.org/officeDocument/2006/relationships/slideLayout" Target="../slideLayouts/slideLayout128.xml"/><Relationship Id="rId120" Type="http://schemas.openxmlformats.org/officeDocument/2006/relationships/slideLayout" Target="../slideLayouts/slideLayout144.xml"/><Relationship Id="rId125" Type="http://schemas.openxmlformats.org/officeDocument/2006/relationships/slideLayout" Target="../slideLayouts/slideLayout149.xml"/><Relationship Id="rId141" Type="http://schemas.openxmlformats.org/officeDocument/2006/relationships/slideLayout" Target="../slideLayouts/slideLayout165.xml"/><Relationship Id="rId146" Type="http://schemas.openxmlformats.org/officeDocument/2006/relationships/slideLayout" Target="../slideLayouts/slideLayout170.xml"/><Relationship Id="rId167" Type="http://schemas.openxmlformats.org/officeDocument/2006/relationships/slideLayout" Target="../slideLayouts/slideLayout191.xml"/><Relationship Id="rId188" Type="http://schemas.openxmlformats.org/officeDocument/2006/relationships/slideLayout" Target="../slideLayouts/slideLayout212.xml"/><Relationship Id="rId7" Type="http://schemas.openxmlformats.org/officeDocument/2006/relationships/slideLayout" Target="../slideLayouts/slideLayout31.xml"/><Relationship Id="rId71" Type="http://schemas.openxmlformats.org/officeDocument/2006/relationships/slideLayout" Target="../slideLayouts/slideLayout95.xml"/><Relationship Id="rId92" Type="http://schemas.openxmlformats.org/officeDocument/2006/relationships/slideLayout" Target="../slideLayouts/slideLayout116.xml"/><Relationship Id="rId162" Type="http://schemas.openxmlformats.org/officeDocument/2006/relationships/slideLayout" Target="../slideLayouts/slideLayout186.xml"/><Relationship Id="rId183" Type="http://schemas.openxmlformats.org/officeDocument/2006/relationships/slideLayout" Target="../slideLayouts/slideLayout207.xml"/><Relationship Id="rId213" Type="http://schemas.openxmlformats.org/officeDocument/2006/relationships/slideLayout" Target="../slideLayouts/slideLayout237.xml"/><Relationship Id="rId218" Type="http://schemas.openxmlformats.org/officeDocument/2006/relationships/slideLayout" Target="../slideLayouts/slideLayout242.xml"/><Relationship Id="rId234" Type="http://schemas.openxmlformats.org/officeDocument/2006/relationships/slideLayout" Target="../slideLayouts/slideLayout258.xml"/><Relationship Id="rId239" Type="http://schemas.openxmlformats.org/officeDocument/2006/relationships/slideLayout" Target="../slideLayouts/slideLayout263.xml"/><Relationship Id="rId2" Type="http://schemas.openxmlformats.org/officeDocument/2006/relationships/slideLayout" Target="../slideLayouts/slideLayout26.xml"/><Relationship Id="rId29" Type="http://schemas.openxmlformats.org/officeDocument/2006/relationships/slideLayout" Target="../slideLayouts/slideLayout53.xml"/><Relationship Id="rId250" Type="http://schemas.openxmlformats.org/officeDocument/2006/relationships/slideLayout" Target="../slideLayouts/slideLayout274.xml"/><Relationship Id="rId255" Type="http://schemas.openxmlformats.org/officeDocument/2006/relationships/slideLayout" Target="../slideLayouts/slideLayout279.xml"/><Relationship Id="rId24" Type="http://schemas.openxmlformats.org/officeDocument/2006/relationships/slideLayout" Target="../slideLayouts/slideLayout48.xml"/><Relationship Id="rId40" Type="http://schemas.openxmlformats.org/officeDocument/2006/relationships/slideLayout" Target="../slideLayouts/slideLayout64.xml"/><Relationship Id="rId45" Type="http://schemas.openxmlformats.org/officeDocument/2006/relationships/slideLayout" Target="../slideLayouts/slideLayout69.xml"/><Relationship Id="rId66" Type="http://schemas.openxmlformats.org/officeDocument/2006/relationships/slideLayout" Target="../slideLayouts/slideLayout90.xml"/><Relationship Id="rId87" Type="http://schemas.openxmlformats.org/officeDocument/2006/relationships/slideLayout" Target="../slideLayouts/slideLayout111.xml"/><Relationship Id="rId110" Type="http://schemas.openxmlformats.org/officeDocument/2006/relationships/slideLayout" Target="../slideLayouts/slideLayout134.xml"/><Relationship Id="rId115" Type="http://schemas.openxmlformats.org/officeDocument/2006/relationships/slideLayout" Target="../slideLayouts/slideLayout139.xml"/><Relationship Id="rId131" Type="http://schemas.openxmlformats.org/officeDocument/2006/relationships/slideLayout" Target="../slideLayouts/slideLayout155.xml"/><Relationship Id="rId136" Type="http://schemas.openxmlformats.org/officeDocument/2006/relationships/slideLayout" Target="../slideLayouts/slideLayout160.xml"/><Relationship Id="rId157" Type="http://schemas.openxmlformats.org/officeDocument/2006/relationships/slideLayout" Target="../slideLayouts/slideLayout181.xml"/><Relationship Id="rId178" Type="http://schemas.openxmlformats.org/officeDocument/2006/relationships/slideLayout" Target="../slideLayouts/slideLayout202.xml"/><Relationship Id="rId61" Type="http://schemas.openxmlformats.org/officeDocument/2006/relationships/slideLayout" Target="../slideLayouts/slideLayout85.xml"/><Relationship Id="rId82" Type="http://schemas.openxmlformats.org/officeDocument/2006/relationships/slideLayout" Target="../slideLayouts/slideLayout106.xml"/><Relationship Id="rId152" Type="http://schemas.openxmlformats.org/officeDocument/2006/relationships/slideLayout" Target="../slideLayouts/slideLayout176.xml"/><Relationship Id="rId173" Type="http://schemas.openxmlformats.org/officeDocument/2006/relationships/slideLayout" Target="../slideLayouts/slideLayout197.xml"/><Relationship Id="rId194" Type="http://schemas.openxmlformats.org/officeDocument/2006/relationships/slideLayout" Target="../slideLayouts/slideLayout218.xml"/><Relationship Id="rId199" Type="http://schemas.openxmlformats.org/officeDocument/2006/relationships/slideLayout" Target="../slideLayouts/slideLayout223.xml"/><Relationship Id="rId203" Type="http://schemas.openxmlformats.org/officeDocument/2006/relationships/slideLayout" Target="../slideLayouts/slideLayout227.xml"/><Relationship Id="rId208" Type="http://schemas.openxmlformats.org/officeDocument/2006/relationships/slideLayout" Target="../slideLayouts/slideLayout232.xml"/><Relationship Id="rId229" Type="http://schemas.openxmlformats.org/officeDocument/2006/relationships/slideLayout" Target="../slideLayouts/slideLayout253.xml"/><Relationship Id="rId19" Type="http://schemas.openxmlformats.org/officeDocument/2006/relationships/slideLayout" Target="../slideLayouts/slideLayout43.xml"/><Relationship Id="rId224" Type="http://schemas.openxmlformats.org/officeDocument/2006/relationships/slideLayout" Target="../slideLayouts/slideLayout248.xml"/><Relationship Id="rId240" Type="http://schemas.openxmlformats.org/officeDocument/2006/relationships/slideLayout" Target="../slideLayouts/slideLayout264.xml"/><Relationship Id="rId245" Type="http://schemas.openxmlformats.org/officeDocument/2006/relationships/slideLayout" Target="../slideLayouts/slideLayout269.xml"/><Relationship Id="rId261" Type="http://schemas.openxmlformats.org/officeDocument/2006/relationships/slideLayout" Target="../slideLayouts/slideLayout285.xml"/><Relationship Id="rId14" Type="http://schemas.openxmlformats.org/officeDocument/2006/relationships/slideLayout" Target="../slideLayouts/slideLayout38.xml"/><Relationship Id="rId30" Type="http://schemas.openxmlformats.org/officeDocument/2006/relationships/slideLayout" Target="../slideLayouts/slideLayout54.xml"/><Relationship Id="rId35" Type="http://schemas.openxmlformats.org/officeDocument/2006/relationships/slideLayout" Target="../slideLayouts/slideLayout59.xml"/><Relationship Id="rId56" Type="http://schemas.openxmlformats.org/officeDocument/2006/relationships/slideLayout" Target="../slideLayouts/slideLayout80.xml"/><Relationship Id="rId77" Type="http://schemas.openxmlformats.org/officeDocument/2006/relationships/slideLayout" Target="../slideLayouts/slideLayout101.xml"/><Relationship Id="rId100" Type="http://schemas.openxmlformats.org/officeDocument/2006/relationships/slideLayout" Target="../slideLayouts/slideLayout124.xml"/><Relationship Id="rId105" Type="http://schemas.openxmlformats.org/officeDocument/2006/relationships/slideLayout" Target="../slideLayouts/slideLayout129.xml"/><Relationship Id="rId126" Type="http://schemas.openxmlformats.org/officeDocument/2006/relationships/slideLayout" Target="../slideLayouts/slideLayout150.xml"/><Relationship Id="rId147" Type="http://schemas.openxmlformats.org/officeDocument/2006/relationships/slideLayout" Target="../slideLayouts/slideLayout171.xml"/><Relationship Id="rId168" Type="http://schemas.openxmlformats.org/officeDocument/2006/relationships/slideLayout" Target="../slideLayouts/slideLayout192.xml"/><Relationship Id="rId8" Type="http://schemas.openxmlformats.org/officeDocument/2006/relationships/slideLayout" Target="../slideLayouts/slideLayout32.xml"/><Relationship Id="rId51" Type="http://schemas.openxmlformats.org/officeDocument/2006/relationships/slideLayout" Target="../slideLayouts/slideLayout75.xml"/><Relationship Id="rId72" Type="http://schemas.openxmlformats.org/officeDocument/2006/relationships/slideLayout" Target="../slideLayouts/slideLayout96.xml"/><Relationship Id="rId93" Type="http://schemas.openxmlformats.org/officeDocument/2006/relationships/slideLayout" Target="../slideLayouts/slideLayout117.xml"/><Relationship Id="rId98" Type="http://schemas.openxmlformats.org/officeDocument/2006/relationships/slideLayout" Target="../slideLayouts/slideLayout122.xml"/><Relationship Id="rId121" Type="http://schemas.openxmlformats.org/officeDocument/2006/relationships/slideLayout" Target="../slideLayouts/slideLayout145.xml"/><Relationship Id="rId142" Type="http://schemas.openxmlformats.org/officeDocument/2006/relationships/slideLayout" Target="../slideLayouts/slideLayout166.xml"/><Relationship Id="rId163" Type="http://schemas.openxmlformats.org/officeDocument/2006/relationships/slideLayout" Target="../slideLayouts/slideLayout187.xml"/><Relationship Id="rId184" Type="http://schemas.openxmlformats.org/officeDocument/2006/relationships/slideLayout" Target="../slideLayouts/slideLayout208.xml"/><Relationship Id="rId189" Type="http://schemas.openxmlformats.org/officeDocument/2006/relationships/slideLayout" Target="../slideLayouts/slideLayout213.xml"/><Relationship Id="rId219" Type="http://schemas.openxmlformats.org/officeDocument/2006/relationships/slideLayout" Target="../slideLayouts/slideLayout243.xml"/><Relationship Id="rId3" Type="http://schemas.openxmlformats.org/officeDocument/2006/relationships/slideLayout" Target="../slideLayouts/slideLayout27.xml"/><Relationship Id="rId214" Type="http://schemas.openxmlformats.org/officeDocument/2006/relationships/slideLayout" Target="../slideLayouts/slideLayout238.xml"/><Relationship Id="rId230" Type="http://schemas.openxmlformats.org/officeDocument/2006/relationships/slideLayout" Target="../slideLayouts/slideLayout254.xml"/><Relationship Id="rId235" Type="http://schemas.openxmlformats.org/officeDocument/2006/relationships/slideLayout" Target="../slideLayouts/slideLayout259.xml"/><Relationship Id="rId251" Type="http://schemas.openxmlformats.org/officeDocument/2006/relationships/slideLayout" Target="../slideLayouts/slideLayout275.xml"/><Relationship Id="rId256" Type="http://schemas.openxmlformats.org/officeDocument/2006/relationships/slideLayout" Target="../slideLayouts/slideLayout280.xml"/><Relationship Id="rId25" Type="http://schemas.openxmlformats.org/officeDocument/2006/relationships/slideLayout" Target="../slideLayouts/slideLayout49.xml"/><Relationship Id="rId46" Type="http://schemas.openxmlformats.org/officeDocument/2006/relationships/slideLayout" Target="../slideLayouts/slideLayout70.xml"/><Relationship Id="rId67" Type="http://schemas.openxmlformats.org/officeDocument/2006/relationships/slideLayout" Target="../slideLayouts/slideLayout91.xml"/><Relationship Id="rId116" Type="http://schemas.openxmlformats.org/officeDocument/2006/relationships/slideLayout" Target="../slideLayouts/slideLayout140.xml"/><Relationship Id="rId137" Type="http://schemas.openxmlformats.org/officeDocument/2006/relationships/slideLayout" Target="../slideLayouts/slideLayout161.xml"/><Relationship Id="rId158" Type="http://schemas.openxmlformats.org/officeDocument/2006/relationships/slideLayout" Target="../slideLayouts/slideLayout182.xml"/><Relationship Id="rId20" Type="http://schemas.openxmlformats.org/officeDocument/2006/relationships/slideLayout" Target="../slideLayouts/slideLayout44.xml"/><Relationship Id="rId41" Type="http://schemas.openxmlformats.org/officeDocument/2006/relationships/slideLayout" Target="../slideLayouts/slideLayout65.xml"/><Relationship Id="rId62" Type="http://schemas.openxmlformats.org/officeDocument/2006/relationships/slideLayout" Target="../slideLayouts/slideLayout86.xml"/><Relationship Id="rId83" Type="http://schemas.openxmlformats.org/officeDocument/2006/relationships/slideLayout" Target="../slideLayouts/slideLayout107.xml"/><Relationship Id="rId88" Type="http://schemas.openxmlformats.org/officeDocument/2006/relationships/slideLayout" Target="../slideLayouts/slideLayout112.xml"/><Relationship Id="rId111" Type="http://schemas.openxmlformats.org/officeDocument/2006/relationships/slideLayout" Target="../slideLayouts/slideLayout135.xml"/><Relationship Id="rId132" Type="http://schemas.openxmlformats.org/officeDocument/2006/relationships/slideLayout" Target="../slideLayouts/slideLayout156.xml"/><Relationship Id="rId153" Type="http://schemas.openxmlformats.org/officeDocument/2006/relationships/slideLayout" Target="../slideLayouts/slideLayout177.xml"/><Relationship Id="rId174" Type="http://schemas.openxmlformats.org/officeDocument/2006/relationships/slideLayout" Target="../slideLayouts/slideLayout198.xml"/><Relationship Id="rId179" Type="http://schemas.openxmlformats.org/officeDocument/2006/relationships/slideLayout" Target="../slideLayouts/slideLayout203.xml"/><Relationship Id="rId195" Type="http://schemas.openxmlformats.org/officeDocument/2006/relationships/slideLayout" Target="../slideLayouts/slideLayout219.xml"/><Relationship Id="rId209" Type="http://schemas.openxmlformats.org/officeDocument/2006/relationships/slideLayout" Target="../slideLayouts/slideLayout233.xml"/><Relationship Id="rId190" Type="http://schemas.openxmlformats.org/officeDocument/2006/relationships/slideLayout" Target="../slideLayouts/slideLayout214.xml"/><Relationship Id="rId204" Type="http://schemas.openxmlformats.org/officeDocument/2006/relationships/slideLayout" Target="../slideLayouts/slideLayout228.xml"/><Relationship Id="rId220" Type="http://schemas.openxmlformats.org/officeDocument/2006/relationships/slideLayout" Target="../slideLayouts/slideLayout244.xml"/><Relationship Id="rId225" Type="http://schemas.openxmlformats.org/officeDocument/2006/relationships/slideLayout" Target="../slideLayouts/slideLayout249.xml"/><Relationship Id="rId241" Type="http://schemas.openxmlformats.org/officeDocument/2006/relationships/slideLayout" Target="../slideLayouts/slideLayout265.xml"/><Relationship Id="rId246" Type="http://schemas.openxmlformats.org/officeDocument/2006/relationships/slideLayout" Target="../slideLayouts/slideLayout270.xml"/><Relationship Id="rId15" Type="http://schemas.openxmlformats.org/officeDocument/2006/relationships/slideLayout" Target="../slideLayouts/slideLayout39.xml"/><Relationship Id="rId36" Type="http://schemas.openxmlformats.org/officeDocument/2006/relationships/slideLayout" Target="../slideLayouts/slideLayout60.xml"/><Relationship Id="rId57" Type="http://schemas.openxmlformats.org/officeDocument/2006/relationships/slideLayout" Target="../slideLayouts/slideLayout81.xml"/><Relationship Id="rId106" Type="http://schemas.openxmlformats.org/officeDocument/2006/relationships/slideLayout" Target="../slideLayouts/slideLayout130.xml"/><Relationship Id="rId127" Type="http://schemas.openxmlformats.org/officeDocument/2006/relationships/slideLayout" Target="../slideLayouts/slideLayout151.xml"/><Relationship Id="rId262" Type="http://schemas.openxmlformats.org/officeDocument/2006/relationships/slideLayout" Target="../slideLayouts/slideLayout286.xml"/><Relationship Id="rId10" Type="http://schemas.openxmlformats.org/officeDocument/2006/relationships/slideLayout" Target="../slideLayouts/slideLayout34.xml"/><Relationship Id="rId31" Type="http://schemas.openxmlformats.org/officeDocument/2006/relationships/slideLayout" Target="../slideLayouts/slideLayout55.xml"/><Relationship Id="rId52" Type="http://schemas.openxmlformats.org/officeDocument/2006/relationships/slideLayout" Target="../slideLayouts/slideLayout76.xml"/><Relationship Id="rId73" Type="http://schemas.openxmlformats.org/officeDocument/2006/relationships/slideLayout" Target="../slideLayouts/slideLayout97.xml"/><Relationship Id="rId78" Type="http://schemas.openxmlformats.org/officeDocument/2006/relationships/slideLayout" Target="../slideLayouts/slideLayout102.xml"/><Relationship Id="rId94" Type="http://schemas.openxmlformats.org/officeDocument/2006/relationships/slideLayout" Target="../slideLayouts/slideLayout118.xml"/><Relationship Id="rId99" Type="http://schemas.openxmlformats.org/officeDocument/2006/relationships/slideLayout" Target="../slideLayouts/slideLayout123.xml"/><Relationship Id="rId101" Type="http://schemas.openxmlformats.org/officeDocument/2006/relationships/slideLayout" Target="../slideLayouts/slideLayout125.xml"/><Relationship Id="rId122" Type="http://schemas.openxmlformats.org/officeDocument/2006/relationships/slideLayout" Target="../slideLayouts/slideLayout146.xml"/><Relationship Id="rId143" Type="http://schemas.openxmlformats.org/officeDocument/2006/relationships/slideLayout" Target="../slideLayouts/slideLayout167.xml"/><Relationship Id="rId148" Type="http://schemas.openxmlformats.org/officeDocument/2006/relationships/slideLayout" Target="../slideLayouts/slideLayout172.xml"/><Relationship Id="rId164" Type="http://schemas.openxmlformats.org/officeDocument/2006/relationships/slideLayout" Target="../slideLayouts/slideLayout188.xml"/><Relationship Id="rId169" Type="http://schemas.openxmlformats.org/officeDocument/2006/relationships/slideLayout" Target="../slideLayouts/slideLayout193.xml"/><Relationship Id="rId185" Type="http://schemas.openxmlformats.org/officeDocument/2006/relationships/slideLayout" Target="../slideLayouts/slideLayout209.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80" Type="http://schemas.openxmlformats.org/officeDocument/2006/relationships/slideLayout" Target="../slideLayouts/slideLayout204.xml"/><Relationship Id="rId210" Type="http://schemas.openxmlformats.org/officeDocument/2006/relationships/slideLayout" Target="../slideLayouts/slideLayout234.xml"/><Relationship Id="rId215" Type="http://schemas.openxmlformats.org/officeDocument/2006/relationships/slideLayout" Target="../slideLayouts/slideLayout239.xml"/><Relationship Id="rId236" Type="http://schemas.openxmlformats.org/officeDocument/2006/relationships/slideLayout" Target="../slideLayouts/slideLayout260.xml"/><Relationship Id="rId257" Type="http://schemas.openxmlformats.org/officeDocument/2006/relationships/slideLayout" Target="../slideLayouts/slideLayout281.xml"/><Relationship Id="rId26" Type="http://schemas.openxmlformats.org/officeDocument/2006/relationships/slideLayout" Target="../slideLayouts/slideLayout50.xml"/><Relationship Id="rId231" Type="http://schemas.openxmlformats.org/officeDocument/2006/relationships/slideLayout" Target="../slideLayouts/slideLayout255.xml"/><Relationship Id="rId252" Type="http://schemas.openxmlformats.org/officeDocument/2006/relationships/slideLayout" Target="../slideLayouts/slideLayout276.xml"/><Relationship Id="rId47" Type="http://schemas.openxmlformats.org/officeDocument/2006/relationships/slideLayout" Target="../slideLayouts/slideLayout71.xml"/><Relationship Id="rId68" Type="http://schemas.openxmlformats.org/officeDocument/2006/relationships/slideLayout" Target="../slideLayouts/slideLayout92.xml"/><Relationship Id="rId89" Type="http://schemas.openxmlformats.org/officeDocument/2006/relationships/slideLayout" Target="../slideLayouts/slideLayout113.xml"/><Relationship Id="rId112" Type="http://schemas.openxmlformats.org/officeDocument/2006/relationships/slideLayout" Target="../slideLayouts/slideLayout136.xml"/><Relationship Id="rId133" Type="http://schemas.openxmlformats.org/officeDocument/2006/relationships/slideLayout" Target="../slideLayouts/slideLayout157.xml"/><Relationship Id="rId154" Type="http://schemas.openxmlformats.org/officeDocument/2006/relationships/slideLayout" Target="../slideLayouts/slideLayout178.xml"/><Relationship Id="rId175" Type="http://schemas.openxmlformats.org/officeDocument/2006/relationships/slideLayout" Target="../slideLayouts/slideLayout199.xml"/><Relationship Id="rId196" Type="http://schemas.openxmlformats.org/officeDocument/2006/relationships/slideLayout" Target="../slideLayouts/slideLayout220.xml"/><Relationship Id="rId200" Type="http://schemas.openxmlformats.org/officeDocument/2006/relationships/slideLayout" Target="../slideLayouts/slideLayout224.xml"/><Relationship Id="rId16" Type="http://schemas.openxmlformats.org/officeDocument/2006/relationships/slideLayout" Target="../slideLayouts/slideLayout40.xml"/><Relationship Id="rId221" Type="http://schemas.openxmlformats.org/officeDocument/2006/relationships/slideLayout" Target="../slideLayouts/slideLayout245.xml"/><Relationship Id="rId242" Type="http://schemas.openxmlformats.org/officeDocument/2006/relationships/slideLayout" Target="../slideLayouts/slideLayout266.xml"/><Relationship Id="rId263" Type="http://schemas.openxmlformats.org/officeDocument/2006/relationships/theme" Target="../theme/theme3.xml"/><Relationship Id="rId37" Type="http://schemas.openxmlformats.org/officeDocument/2006/relationships/slideLayout" Target="../slideLayouts/slideLayout61.xml"/><Relationship Id="rId58" Type="http://schemas.openxmlformats.org/officeDocument/2006/relationships/slideLayout" Target="../slideLayouts/slideLayout82.xml"/><Relationship Id="rId79" Type="http://schemas.openxmlformats.org/officeDocument/2006/relationships/slideLayout" Target="../slideLayouts/slideLayout103.xml"/><Relationship Id="rId102" Type="http://schemas.openxmlformats.org/officeDocument/2006/relationships/slideLayout" Target="../slideLayouts/slideLayout126.xml"/><Relationship Id="rId123" Type="http://schemas.openxmlformats.org/officeDocument/2006/relationships/slideLayout" Target="../slideLayouts/slideLayout147.xml"/><Relationship Id="rId144" Type="http://schemas.openxmlformats.org/officeDocument/2006/relationships/slideLayout" Target="../slideLayouts/slideLayout168.xml"/><Relationship Id="rId90" Type="http://schemas.openxmlformats.org/officeDocument/2006/relationships/slideLayout" Target="../slideLayouts/slideLayout114.xml"/><Relationship Id="rId165" Type="http://schemas.openxmlformats.org/officeDocument/2006/relationships/slideLayout" Target="../slideLayouts/slideLayout189.xml"/><Relationship Id="rId186" Type="http://schemas.openxmlformats.org/officeDocument/2006/relationships/slideLayout" Target="../slideLayouts/slideLayout210.xml"/><Relationship Id="rId211" Type="http://schemas.openxmlformats.org/officeDocument/2006/relationships/slideLayout" Target="../slideLayouts/slideLayout235.xml"/><Relationship Id="rId232" Type="http://schemas.openxmlformats.org/officeDocument/2006/relationships/slideLayout" Target="../slideLayouts/slideLayout256.xml"/><Relationship Id="rId253" Type="http://schemas.openxmlformats.org/officeDocument/2006/relationships/slideLayout" Target="../slideLayouts/slideLayout277.xml"/><Relationship Id="rId27" Type="http://schemas.openxmlformats.org/officeDocument/2006/relationships/slideLayout" Target="../slideLayouts/slideLayout51.xml"/><Relationship Id="rId48" Type="http://schemas.openxmlformats.org/officeDocument/2006/relationships/slideLayout" Target="../slideLayouts/slideLayout72.xml"/><Relationship Id="rId69" Type="http://schemas.openxmlformats.org/officeDocument/2006/relationships/slideLayout" Target="../slideLayouts/slideLayout93.xml"/><Relationship Id="rId113" Type="http://schemas.openxmlformats.org/officeDocument/2006/relationships/slideLayout" Target="../slideLayouts/slideLayout137.xml"/><Relationship Id="rId134" Type="http://schemas.openxmlformats.org/officeDocument/2006/relationships/slideLayout" Target="../slideLayouts/slideLayout158.xml"/><Relationship Id="rId80" Type="http://schemas.openxmlformats.org/officeDocument/2006/relationships/slideLayout" Target="../slideLayouts/slideLayout104.xml"/><Relationship Id="rId155" Type="http://schemas.openxmlformats.org/officeDocument/2006/relationships/slideLayout" Target="../slideLayouts/slideLayout179.xml"/><Relationship Id="rId176" Type="http://schemas.openxmlformats.org/officeDocument/2006/relationships/slideLayout" Target="../slideLayouts/slideLayout200.xml"/><Relationship Id="rId197" Type="http://schemas.openxmlformats.org/officeDocument/2006/relationships/slideLayout" Target="../slideLayouts/slideLayout221.xml"/><Relationship Id="rId201" Type="http://schemas.openxmlformats.org/officeDocument/2006/relationships/slideLayout" Target="../slideLayouts/slideLayout225.xml"/><Relationship Id="rId222" Type="http://schemas.openxmlformats.org/officeDocument/2006/relationships/slideLayout" Target="../slideLayouts/slideLayout246.xml"/><Relationship Id="rId243" Type="http://schemas.openxmlformats.org/officeDocument/2006/relationships/slideLayout" Target="../slideLayouts/slideLayout267.xml"/><Relationship Id="rId17" Type="http://schemas.openxmlformats.org/officeDocument/2006/relationships/slideLayout" Target="../slideLayouts/slideLayout41.xml"/><Relationship Id="rId38" Type="http://schemas.openxmlformats.org/officeDocument/2006/relationships/slideLayout" Target="../slideLayouts/slideLayout62.xml"/><Relationship Id="rId59" Type="http://schemas.openxmlformats.org/officeDocument/2006/relationships/slideLayout" Target="../slideLayouts/slideLayout83.xml"/><Relationship Id="rId103" Type="http://schemas.openxmlformats.org/officeDocument/2006/relationships/slideLayout" Target="../slideLayouts/slideLayout127.xml"/><Relationship Id="rId124" Type="http://schemas.openxmlformats.org/officeDocument/2006/relationships/slideLayout" Target="../slideLayouts/slideLayout148.xml"/><Relationship Id="rId70" Type="http://schemas.openxmlformats.org/officeDocument/2006/relationships/slideLayout" Target="../slideLayouts/slideLayout94.xml"/><Relationship Id="rId91" Type="http://schemas.openxmlformats.org/officeDocument/2006/relationships/slideLayout" Target="../slideLayouts/slideLayout115.xml"/><Relationship Id="rId145" Type="http://schemas.openxmlformats.org/officeDocument/2006/relationships/slideLayout" Target="../slideLayouts/slideLayout169.xml"/><Relationship Id="rId166" Type="http://schemas.openxmlformats.org/officeDocument/2006/relationships/slideLayout" Target="../slideLayouts/slideLayout190.xml"/><Relationship Id="rId187" Type="http://schemas.openxmlformats.org/officeDocument/2006/relationships/slideLayout" Target="../slideLayouts/slideLayout2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pic>
        <p:nvPicPr>
          <p:cNvPr id="6" name="Google Shape;6;p57"/>
          <p:cNvPicPr preferRelativeResize="0"/>
          <p:nvPr/>
        </p:nvPicPr>
        <p:blipFill rotWithShape="1">
          <a:blip r:embed="rId15">
            <a:alphaModFix/>
          </a:blip>
          <a:srcRect/>
          <a:stretch/>
        </p:blipFill>
        <p:spPr>
          <a:xfrm>
            <a:off x="837717" y="556115"/>
            <a:ext cx="2281952" cy="132500"/>
          </a:xfrm>
          <a:prstGeom prst="rect">
            <a:avLst/>
          </a:prstGeom>
          <a:noFill/>
          <a:ln>
            <a:noFill/>
          </a:ln>
        </p:spPr>
      </p:pic>
      <p:sp>
        <p:nvSpPr>
          <p:cNvPr id="7" name="Google Shape;7;p57"/>
          <p:cNvSpPr txBox="1">
            <a:spLocks noGrp="1"/>
          </p:cNvSpPr>
          <p:nvPr>
            <p:ph type="title"/>
          </p:nvPr>
        </p:nvSpPr>
        <p:spPr>
          <a:xfrm>
            <a:off x="609600" y="274639"/>
            <a:ext cx="109728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00"/>
              <a:buFont typeface="Poppins"/>
              <a:buNone/>
              <a:defRPr sz="4400" b="0" i="0" u="none" strike="noStrike" cap="none">
                <a:solidFill>
                  <a:schemeClr val="dk1"/>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 name="Google Shape;8;p57"/>
          <p:cNvSpPr txBox="1">
            <a:spLocks noGrp="1"/>
          </p:cNvSpPr>
          <p:nvPr>
            <p:ph type="body" idx="1"/>
          </p:nvPr>
        </p:nvSpPr>
        <p:spPr>
          <a:xfrm>
            <a:off x="609600" y="1600201"/>
            <a:ext cx="10972800" cy="4525963"/>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Poppins"/>
                <a:ea typeface="Poppins"/>
                <a:cs typeface="Poppins"/>
                <a:sym typeface="Poppins"/>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Poppins"/>
                <a:ea typeface="Poppins"/>
                <a:cs typeface="Poppins"/>
                <a:sym typeface="Poppins"/>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Poppins"/>
                <a:ea typeface="Poppins"/>
                <a:cs typeface="Poppins"/>
                <a:sym typeface="Poppins"/>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Poppins"/>
                <a:ea typeface="Poppins"/>
                <a:cs typeface="Poppins"/>
                <a:sym typeface="Poppins"/>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Poppins"/>
                <a:ea typeface="Poppins"/>
                <a:cs typeface="Poppins"/>
                <a:sym typeface="Poppins"/>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Poppins"/>
                <a:ea typeface="Poppins"/>
                <a:cs typeface="Poppins"/>
                <a:sym typeface="Poppins"/>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Poppins"/>
                <a:ea typeface="Poppins"/>
                <a:cs typeface="Poppins"/>
                <a:sym typeface="Poppins"/>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Poppins"/>
                <a:ea typeface="Poppins"/>
                <a:cs typeface="Poppins"/>
                <a:sym typeface="Poppins"/>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Poppins"/>
                <a:ea typeface="Poppins"/>
                <a:cs typeface="Poppins"/>
                <a:sym typeface="Poppins"/>
              </a:defRPr>
            </a:lvl9pPr>
          </a:lstStyle>
          <a:p>
            <a:endParaRPr/>
          </a:p>
        </p:txBody>
      </p:sp>
      <p:sp>
        <p:nvSpPr>
          <p:cNvPr id="9" name="Google Shape;9;p57"/>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600" b="0" i="0" u="none" strike="noStrike" cap="none">
                <a:solidFill>
                  <a:srgbClr val="888888"/>
                </a:solidFill>
                <a:latin typeface="Poppins"/>
                <a:ea typeface="Poppins"/>
                <a:cs typeface="Poppins"/>
                <a:sym typeface="Poppins"/>
              </a:defRPr>
            </a:lvl1pPr>
            <a:lvl2pPr marR="0" lvl="1" algn="l" rtl="0">
              <a:spcBef>
                <a:spcPts val="0"/>
              </a:spcBef>
              <a:spcAft>
                <a:spcPts val="0"/>
              </a:spcAft>
              <a:buSzPts val="1400"/>
              <a:buNone/>
              <a:defRPr sz="2400" b="0" i="0" u="none" strike="noStrike" cap="none">
                <a:solidFill>
                  <a:schemeClr val="dk1"/>
                </a:solidFill>
                <a:latin typeface="Poppins"/>
                <a:ea typeface="Poppins"/>
                <a:cs typeface="Poppins"/>
                <a:sym typeface="Poppins"/>
              </a:defRPr>
            </a:lvl2pPr>
            <a:lvl3pPr marR="0" lvl="2" algn="l" rtl="0">
              <a:spcBef>
                <a:spcPts val="0"/>
              </a:spcBef>
              <a:spcAft>
                <a:spcPts val="0"/>
              </a:spcAft>
              <a:buSzPts val="1400"/>
              <a:buNone/>
              <a:defRPr sz="2400" b="0" i="0" u="none" strike="noStrike" cap="none">
                <a:solidFill>
                  <a:schemeClr val="dk1"/>
                </a:solidFill>
                <a:latin typeface="Poppins"/>
                <a:ea typeface="Poppins"/>
                <a:cs typeface="Poppins"/>
                <a:sym typeface="Poppins"/>
              </a:defRPr>
            </a:lvl3pPr>
            <a:lvl4pPr marR="0" lvl="3" algn="l" rtl="0">
              <a:spcBef>
                <a:spcPts val="0"/>
              </a:spcBef>
              <a:spcAft>
                <a:spcPts val="0"/>
              </a:spcAft>
              <a:buSzPts val="1400"/>
              <a:buNone/>
              <a:defRPr sz="2400" b="0" i="0" u="none" strike="noStrike" cap="none">
                <a:solidFill>
                  <a:schemeClr val="dk1"/>
                </a:solidFill>
                <a:latin typeface="Poppins"/>
                <a:ea typeface="Poppins"/>
                <a:cs typeface="Poppins"/>
                <a:sym typeface="Poppins"/>
              </a:defRPr>
            </a:lvl4pPr>
            <a:lvl5pPr marR="0" lvl="4" algn="l" rtl="0">
              <a:spcBef>
                <a:spcPts val="0"/>
              </a:spcBef>
              <a:spcAft>
                <a:spcPts val="0"/>
              </a:spcAft>
              <a:buSzPts val="1400"/>
              <a:buNone/>
              <a:defRPr sz="2400" b="0" i="0" u="none" strike="noStrike" cap="none">
                <a:solidFill>
                  <a:schemeClr val="dk1"/>
                </a:solidFill>
                <a:latin typeface="Poppins"/>
                <a:ea typeface="Poppins"/>
                <a:cs typeface="Poppins"/>
                <a:sym typeface="Poppins"/>
              </a:defRPr>
            </a:lvl5pPr>
            <a:lvl6pPr marR="0" lvl="5" algn="l" rtl="0">
              <a:spcBef>
                <a:spcPts val="0"/>
              </a:spcBef>
              <a:spcAft>
                <a:spcPts val="0"/>
              </a:spcAft>
              <a:buSzPts val="1400"/>
              <a:buNone/>
              <a:defRPr sz="2400" b="0" i="0" u="none" strike="noStrike" cap="none">
                <a:solidFill>
                  <a:schemeClr val="dk1"/>
                </a:solidFill>
                <a:latin typeface="Poppins"/>
                <a:ea typeface="Poppins"/>
                <a:cs typeface="Poppins"/>
                <a:sym typeface="Poppins"/>
              </a:defRPr>
            </a:lvl6pPr>
            <a:lvl7pPr marR="0" lvl="6" algn="l" rtl="0">
              <a:spcBef>
                <a:spcPts val="0"/>
              </a:spcBef>
              <a:spcAft>
                <a:spcPts val="0"/>
              </a:spcAft>
              <a:buSzPts val="1400"/>
              <a:buNone/>
              <a:defRPr sz="2400" b="0" i="0" u="none" strike="noStrike" cap="none">
                <a:solidFill>
                  <a:schemeClr val="dk1"/>
                </a:solidFill>
                <a:latin typeface="Poppins"/>
                <a:ea typeface="Poppins"/>
                <a:cs typeface="Poppins"/>
                <a:sym typeface="Poppins"/>
              </a:defRPr>
            </a:lvl7pPr>
            <a:lvl8pPr marR="0" lvl="7" algn="l" rtl="0">
              <a:spcBef>
                <a:spcPts val="0"/>
              </a:spcBef>
              <a:spcAft>
                <a:spcPts val="0"/>
              </a:spcAft>
              <a:buSzPts val="1400"/>
              <a:buNone/>
              <a:defRPr sz="2400" b="0" i="0" u="none" strike="noStrike" cap="none">
                <a:solidFill>
                  <a:schemeClr val="dk1"/>
                </a:solidFill>
                <a:latin typeface="Poppins"/>
                <a:ea typeface="Poppins"/>
                <a:cs typeface="Poppins"/>
                <a:sym typeface="Poppins"/>
              </a:defRPr>
            </a:lvl8pPr>
            <a:lvl9pPr marR="0" lvl="8" algn="l" rtl="0">
              <a:spcBef>
                <a:spcPts val="0"/>
              </a:spcBef>
              <a:spcAft>
                <a:spcPts val="0"/>
              </a:spcAft>
              <a:buSzPts val="1400"/>
              <a:buNone/>
              <a:defRPr sz="2400" b="0" i="0" u="none" strike="noStrike" cap="none">
                <a:solidFill>
                  <a:schemeClr val="dk1"/>
                </a:solidFill>
                <a:latin typeface="Poppins"/>
                <a:ea typeface="Poppins"/>
                <a:cs typeface="Poppins"/>
                <a:sym typeface="Poppins"/>
              </a:defRPr>
            </a:lvl9pPr>
          </a:lstStyle>
          <a:p>
            <a:endParaRPr dirty="0"/>
          </a:p>
        </p:txBody>
      </p:sp>
      <p:sp>
        <p:nvSpPr>
          <p:cNvPr id="10" name="Google Shape;10;p57"/>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600" b="0" i="0" u="none" strike="noStrike" cap="none">
                <a:solidFill>
                  <a:srgbClr val="888888"/>
                </a:solidFill>
                <a:latin typeface="Poppins"/>
                <a:ea typeface="Poppins"/>
                <a:cs typeface="Poppins"/>
                <a:sym typeface="Poppins"/>
              </a:defRPr>
            </a:lvl1pPr>
            <a:lvl2pPr marR="0" lvl="1" algn="l" rtl="0">
              <a:spcBef>
                <a:spcPts val="0"/>
              </a:spcBef>
              <a:spcAft>
                <a:spcPts val="0"/>
              </a:spcAft>
              <a:buSzPts val="1400"/>
              <a:buNone/>
              <a:defRPr sz="2400" b="0" i="0" u="none" strike="noStrike" cap="none">
                <a:solidFill>
                  <a:schemeClr val="dk1"/>
                </a:solidFill>
                <a:latin typeface="Poppins"/>
                <a:ea typeface="Poppins"/>
                <a:cs typeface="Poppins"/>
                <a:sym typeface="Poppins"/>
              </a:defRPr>
            </a:lvl2pPr>
            <a:lvl3pPr marR="0" lvl="2" algn="l" rtl="0">
              <a:spcBef>
                <a:spcPts val="0"/>
              </a:spcBef>
              <a:spcAft>
                <a:spcPts val="0"/>
              </a:spcAft>
              <a:buSzPts val="1400"/>
              <a:buNone/>
              <a:defRPr sz="2400" b="0" i="0" u="none" strike="noStrike" cap="none">
                <a:solidFill>
                  <a:schemeClr val="dk1"/>
                </a:solidFill>
                <a:latin typeface="Poppins"/>
                <a:ea typeface="Poppins"/>
                <a:cs typeface="Poppins"/>
                <a:sym typeface="Poppins"/>
              </a:defRPr>
            </a:lvl3pPr>
            <a:lvl4pPr marR="0" lvl="3" algn="l" rtl="0">
              <a:spcBef>
                <a:spcPts val="0"/>
              </a:spcBef>
              <a:spcAft>
                <a:spcPts val="0"/>
              </a:spcAft>
              <a:buSzPts val="1400"/>
              <a:buNone/>
              <a:defRPr sz="2400" b="0" i="0" u="none" strike="noStrike" cap="none">
                <a:solidFill>
                  <a:schemeClr val="dk1"/>
                </a:solidFill>
                <a:latin typeface="Poppins"/>
                <a:ea typeface="Poppins"/>
                <a:cs typeface="Poppins"/>
                <a:sym typeface="Poppins"/>
              </a:defRPr>
            </a:lvl4pPr>
            <a:lvl5pPr marR="0" lvl="4" algn="l" rtl="0">
              <a:spcBef>
                <a:spcPts val="0"/>
              </a:spcBef>
              <a:spcAft>
                <a:spcPts val="0"/>
              </a:spcAft>
              <a:buSzPts val="1400"/>
              <a:buNone/>
              <a:defRPr sz="2400" b="0" i="0" u="none" strike="noStrike" cap="none">
                <a:solidFill>
                  <a:schemeClr val="dk1"/>
                </a:solidFill>
                <a:latin typeface="Poppins"/>
                <a:ea typeface="Poppins"/>
                <a:cs typeface="Poppins"/>
                <a:sym typeface="Poppins"/>
              </a:defRPr>
            </a:lvl5pPr>
            <a:lvl6pPr marR="0" lvl="5" algn="l" rtl="0">
              <a:spcBef>
                <a:spcPts val="0"/>
              </a:spcBef>
              <a:spcAft>
                <a:spcPts val="0"/>
              </a:spcAft>
              <a:buSzPts val="1400"/>
              <a:buNone/>
              <a:defRPr sz="2400" b="0" i="0" u="none" strike="noStrike" cap="none">
                <a:solidFill>
                  <a:schemeClr val="dk1"/>
                </a:solidFill>
                <a:latin typeface="Poppins"/>
                <a:ea typeface="Poppins"/>
                <a:cs typeface="Poppins"/>
                <a:sym typeface="Poppins"/>
              </a:defRPr>
            </a:lvl6pPr>
            <a:lvl7pPr marR="0" lvl="6" algn="l" rtl="0">
              <a:spcBef>
                <a:spcPts val="0"/>
              </a:spcBef>
              <a:spcAft>
                <a:spcPts val="0"/>
              </a:spcAft>
              <a:buSzPts val="1400"/>
              <a:buNone/>
              <a:defRPr sz="2400" b="0" i="0" u="none" strike="noStrike" cap="none">
                <a:solidFill>
                  <a:schemeClr val="dk1"/>
                </a:solidFill>
                <a:latin typeface="Poppins"/>
                <a:ea typeface="Poppins"/>
                <a:cs typeface="Poppins"/>
                <a:sym typeface="Poppins"/>
              </a:defRPr>
            </a:lvl7pPr>
            <a:lvl8pPr marR="0" lvl="7" algn="l" rtl="0">
              <a:spcBef>
                <a:spcPts val="0"/>
              </a:spcBef>
              <a:spcAft>
                <a:spcPts val="0"/>
              </a:spcAft>
              <a:buSzPts val="1400"/>
              <a:buNone/>
              <a:defRPr sz="2400" b="0" i="0" u="none" strike="noStrike" cap="none">
                <a:solidFill>
                  <a:schemeClr val="dk1"/>
                </a:solidFill>
                <a:latin typeface="Poppins"/>
                <a:ea typeface="Poppins"/>
                <a:cs typeface="Poppins"/>
                <a:sym typeface="Poppins"/>
              </a:defRPr>
            </a:lvl8pPr>
            <a:lvl9pPr marR="0" lvl="8" algn="l" rtl="0">
              <a:spcBef>
                <a:spcPts val="0"/>
              </a:spcBef>
              <a:spcAft>
                <a:spcPts val="0"/>
              </a:spcAft>
              <a:buSzPts val="1400"/>
              <a:buNone/>
              <a:defRPr sz="2400" b="0" i="0" u="none" strike="noStrike" cap="none">
                <a:solidFill>
                  <a:schemeClr val="dk1"/>
                </a:solidFill>
                <a:latin typeface="Poppins"/>
                <a:ea typeface="Poppins"/>
                <a:cs typeface="Poppins"/>
                <a:sym typeface="Poppins"/>
              </a:defRPr>
            </a:lvl9pPr>
          </a:lstStyle>
          <a:p>
            <a:endParaRPr dirty="0"/>
          </a:p>
        </p:txBody>
      </p:sp>
      <p:sp>
        <p:nvSpPr>
          <p:cNvPr id="11" name="Google Shape;11;p57"/>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600" b="0" i="0" u="none" strike="noStrike" cap="none">
                <a:solidFill>
                  <a:srgbClr val="888888"/>
                </a:solidFill>
                <a:latin typeface="Poppins"/>
                <a:ea typeface="Poppins"/>
                <a:cs typeface="Poppins"/>
                <a:sym typeface="Poppins"/>
              </a:defRPr>
            </a:lvl1pPr>
            <a:lvl2pPr marL="0" marR="0" lvl="1" indent="0" algn="r" rtl="0">
              <a:spcBef>
                <a:spcPts val="0"/>
              </a:spcBef>
              <a:buNone/>
              <a:defRPr sz="1600" b="0" i="0" u="none" strike="noStrike" cap="none">
                <a:solidFill>
                  <a:srgbClr val="888888"/>
                </a:solidFill>
                <a:latin typeface="Poppins"/>
                <a:ea typeface="Poppins"/>
                <a:cs typeface="Poppins"/>
                <a:sym typeface="Poppins"/>
              </a:defRPr>
            </a:lvl2pPr>
            <a:lvl3pPr marL="0" marR="0" lvl="2" indent="0" algn="r" rtl="0">
              <a:spcBef>
                <a:spcPts val="0"/>
              </a:spcBef>
              <a:buNone/>
              <a:defRPr sz="1600" b="0" i="0" u="none" strike="noStrike" cap="none">
                <a:solidFill>
                  <a:srgbClr val="888888"/>
                </a:solidFill>
                <a:latin typeface="Poppins"/>
                <a:ea typeface="Poppins"/>
                <a:cs typeface="Poppins"/>
                <a:sym typeface="Poppins"/>
              </a:defRPr>
            </a:lvl3pPr>
            <a:lvl4pPr marL="0" marR="0" lvl="3" indent="0" algn="r" rtl="0">
              <a:spcBef>
                <a:spcPts val="0"/>
              </a:spcBef>
              <a:buNone/>
              <a:defRPr sz="1600" b="0" i="0" u="none" strike="noStrike" cap="none">
                <a:solidFill>
                  <a:srgbClr val="888888"/>
                </a:solidFill>
                <a:latin typeface="Poppins"/>
                <a:ea typeface="Poppins"/>
                <a:cs typeface="Poppins"/>
                <a:sym typeface="Poppins"/>
              </a:defRPr>
            </a:lvl4pPr>
            <a:lvl5pPr marL="0" marR="0" lvl="4" indent="0" algn="r" rtl="0">
              <a:spcBef>
                <a:spcPts val="0"/>
              </a:spcBef>
              <a:buNone/>
              <a:defRPr sz="1600" b="0" i="0" u="none" strike="noStrike" cap="none">
                <a:solidFill>
                  <a:srgbClr val="888888"/>
                </a:solidFill>
                <a:latin typeface="Poppins"/>
                <a:ea typeface="Poppins"/>
                <a:cs typeface="Poppins"/>
                <a:sym typeface="Poppins"/>
              </a:defRPr>
            </a:lvl5pPr>
            <a:lvl6pPr marL="0" marR="0" lvl="5" indent="0" algn="r" rtl="0">
              <a:spcBef>
                <a:spcPts val="0"/>
              </a:spcBef>
              <a:buNone/>
              <a:defRPr sz="1600" b="0" i="0" u="none" strike="noStrike" cap="none">
                <a:solidFill>
                  <a:srgbClr val="888888"/>
                </a:solidFill>
                <a:latin typeface="Poppins"/>
                <a:ea typeface="Poppins"/>
                <a:cs typeface="Poppins"/>
                <a:sym typeface="Poppins"/>
              </a:defRPr>
            </a:lvl6pPr>
            <a:lvl7pPr marL="0" marR="0" lvl="6" indent="0" algn="r" rtl="0">
              <a:spcBef>
                <a:spcPts val="0"/>
              </a:spcBef>
              <a:buNone/>
              <a:defRPr sz="1600" b="0" i="0" u="none" strike="noStrike" cap="none">
                <a:solidFill>
                  <a:srgbClr val="888888"/>
                </a:solidFill>
                <a:latin typeface="Poppins"/>
                <a:ea typeface="Poppins"/>
                <a:cs typeface="Poppins"/>
                <a:sym typeface="Poppins"/>
              </a:defRPr>
            </a:lvl7pPr>
            <a:lvl8pPr marL="0" marR="0" lvl="7" indent="0" algn="r" rtl="0">
              <a:spcBef>
                <a:spcPts val="0"/>
              </a:spcBef>
              <a:buNone/>
              <a:defRPr sz="1600" b="0" i="0" u="none" strike="noStrike" cap="none">
                <a:solidFill>
                  <a:srgbClr val="888888"/>
                </a:solidFill>
                <a:latin typeface="Poppins"/>
                <a:ea typeface="Poppins"/>
                <a:cs typeface="Poppins"/>
                <a:sym typeface="Poppins"/>
              </a:defRPr>
            </a:lvl8pPr>
            <a:lvl9pPr marL="0" marR="0" lvl="8" indent="0" algn="r" rtl="0">
              <a:spcBef>
                <a:spcPts val="0"/>
              </a:spcBef>
              <a:buNone/>
              <a:defRPr sz="1600" b="0" i="0" u="none" strike="noStrike" cap="none">
                <a:solidFill>
                  <a:srgbClr val="888888"/>
                </a:solidFill>
                <a:latin typeface="Poppins"/>
                <a:ea typeface="Poppins"/>
                <a:cs typeface="Poppins"/>
                <a:sym typeface="Poppins"/>
              </a:defRPr>
            </a:lvl9pPr>
          </a:lstStyle>
          <a:p>
            <a:fld id="{00000000-1234-1234-1234-123412341234}" type="slidenum">
              <a:rPr lang="pl-PL" smtClean="0"/>
              <a:pPr/>
              <a:t>‹#›</a:t>
            </a:fld>
            <a:endParaRPr lang="pl-PL" dirty="0"/>
          </a:p>
        </p:txBody>
      </p:sp>
    </p:spTree>
    <p:extLst>
      <p:ext uri="{BB962C8B-B14F-4D97-AF65-F5344CB8AC3E}">
        <p14:creationId xmlns:p14="http://schemas.microsoft.com/office/powerpoint/2010/main" val="3455976202"/>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D25E0122-C892-E0AE-1457-DDA40A0AEBF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endParaRPr lang="en-US"/>
          </a:p>
        </p:txBody>
      </p:sp>
      <p:sp>
        <p:nvSpPr>
          <p:cNvPr id="3" name="Symbol zastępczy tekstu 2">
            <a:extLst>
              <a:ext uri="{FF2B5EF4-FFF2-40B4-BE49-F238E27FC236}">
                <a16:creationId xmlns:a16="http://schemas.microsoft.com/office/drawing/2014/main" id="{6321AAC7-F4D7-A293-180B-A366DC8A194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Symbol zastępczy daty 3">
            <a:extLst>
              <a:ext uri="{FF2B5EF4-FFF2-40B4-BE49-F238E27FC236}">
                <a16:creationId xmlns:a16="http://schemas.microsoft.com/office/drawing/2014/main" id="{2E259142-7923-F2B0-9CD0-689895602FB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GT Walsheim Pro" panose="00000500000000000000" pitchFamily="50" charset="0"/>
              </a:defRPr>
            </a:lvl1pPr>
          </a:lstStyle>
          <a:p>
            <a:fld id="{F31EF350-4114-4794-BEC1-F9CFB8A11F7E}" type="datetimeFigureOut">
              <a:rPr lang="en-US" smtClean="0"/>
              <a:pPr/>
              <a:t>6/12/2024</a:t>
            </a:fld>
            <a:endParaRPr lang="en-US"/>
          </a:p>
        </p:txBody>
      </p:sp>
      <p:sp>
        <p:nvSpPr>
          <p:cNvPr id="5" name="Symbol zastępczy stopki 4">
            <a:extLst>
              <a:ext uri="{FF2B5EF4-FFF2-40B4-BE49-F238E27FC236}">
                <a16:creationId xmlns:a16="http://schemas.microsoft.com/office/drawing/2014/main" id="{B063F805-C1D1-2DD7-3355-286151CFE54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GT Walsheim Pro" panose="00000500000000000000" pitchFamily="50" charset="0"/>
              </a:defRPr>
            </a:lvl1pPr>
          </a:lstStyle>
          <a:p>
            <a:endParaRPr lang="en-US"/>
          </a:p>
        </p:txBody>
      </p:sp>
      <p:sp>
        <p:nvSpPr>
          <p:cNvPr id="6" name="Symbol zastępczy numeru slajdu 5">
            <a:extLst>
              <a:ext uri="{FF2B5EF4-FFF2-40B4-BE49-F238E27FC236}">
                <a16:creationId xmlns:a16="http://schemas.microsoft.com/office/drawing/2014/main" id="{B1F978C7-7A92-01E2-9001-BAC6268E439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GT Walsheim Pro" panose="00000500000000000000" pitchFamily="50" charset="0"/>
              </a:defRPr>
            </a:lvl1pPr>
          </a:lstStyle>
          <a:p>
            <a:fld id="{78D2C17C-A973-439B-9A8D-FB1E118D2CBB}" type="slidenum">
              <a:rPr lang="en-US" smtClean="0"/>
              <a:pPr/>
              <a:t>‹#›</a:t>
            </a:fld>
            <a:endParaRPr lang="en-US"/>
          </a:p>
        </p:txBody>
      </p:sp>
    </p:spTree>
    <p:extLst>
      <p:ext uri="{BB962C8B-B14F-4D97-AF65-F5344CB8AC3E}">
        <p14:creationId xmlns:p14="http://schemas.microsoft.com/office/powerpoint/2010/main" val="381735676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 Walsheim Pro" panose="00000500000000000000" pitchFamily="50"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 Walsheim Pro" panose="00000500000000000000" pitchFamily="50"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 Walsheim Pro" panose="00000500000000000000" pitchFamily="50"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 Walsheim Pro" panose="00000500000000000000" pitchFamily="50"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 Walsheim Pro" panose="00000500000000000000" pitchFamily="50"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5C9451FD-72BB-954A-907B-995DFB346A8D}"/>
              </a:ext>
            </a:extLst>
          </p:cNvPr>
          <p:cNvSpPr>
            <a:spLocks noGrp="1"/>
          </p:cNvSpPr>
          <p:nvPr>
            <p:ph type="sldNum" sz="quarter" idx="4"/>
          </p:nvPr>
        </p:nvSpPr>
        <p:spPr>
          <a:xfrm>
            <a:off x="10992245" y="6495507"/>
            <a:ext cx="444616" cy="287611"/>
          </a:xfrm>
          <a:prstGeom prst="rect">
            <a:avLst/>
          </a:prstGeom>
        </p:spPr>
        <p:txBody>
          <a:bodyPr/>
          <a:lstStyle>
            <a:lvl1pPr algn="r">
              <a:defRPr lang="en-US" sz="800" kern="1200" smtClean="0">
                <a:solidFill>
                  <a:schemeClr val="tx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924730030"/>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 id="2147483702" r:id="rId15"/>
    <p:sldLayoutId id="2147483703" r:id="rId16"/>
    <p:sldLayoutId id="2147483704" r:id="rId17"/>
    <p:sldLayoutId id="2147483705" r:id="rId18"/>
    <p:sldLayoutId id="2147483706" r:id="rId19"/>
    <p:sldLayoutId id="2147483707" r:id="rId20"/>
    <p:sldLayoutId id="2147483708" r:id="rId21"/>
    <p:sldLayoutId id="2147483709" r:id="rId22"/>
    <p:sldLayoutId id="2147483710" r:id="rId23"/>
    <p:sldLayoutId id="2147483711" r:id="rId24"/>
    <p:sldLayoutId id="2147483712" r:id="rId25"/>
    <p:sldLayoutId id="2147483713" r:id="rId26"/>
    <p:sldLayoutId id="2147483714" r:id="rId27"/>
    <p:sldLayoutId id="2147483715" r:id="rId28"/>
    <p:sldLayoutId id="2147483716" r:id="rId29"/>
    <p:sldLayoutId id="2147483717" r:id="rId30"/>
    <p:sldLayoutId id="2147483718" r:id="rId31"/>
    <p:sldLayoutId id="2147483719" r:id="rId32"/>
    <p:sldLayoutId id="2147483720" r:id="rId33"/>
    <p:sldLayoutId id="2147483721" r:id="rId34"/>
    <p:sldLayoutId id="2147483722" r:id="rId35"/>
    <p:sldLayoutId id="2147483723" r:id="rId36"/>
    <p:sldLayoutId id="2147483724" r:id="rId37"/>
    <p:sldLayoutId id="2147483725" r:id="rId38"/>
    <p:sldLayoutId id="2147483726" r:id="rId39"/>
    <p:sldLayoutId id="2147483727" r:id="rId40"/>
    <p:sldLayoutId id="2147483728" r:id="rId41"/>
    <p:sldLayoutId id="2147483729" r:id="rId42"/>
    <p:sldLayoutId id="2147483730" r:id="rId43"/>
    <p:sldLayoutId id="2147483731" r:id="rId44"/>
    <p:sldLayoutId id="2147483732" r:id="rId45"/>
    <p:sldLayoutId id="2147483733" r:id="rId46"/>
    <p:sldLayoutId id="2147483734" r:id="rId47"/>
    <p:sldLayoutId id="2147483735" r:id="rId48"/>
    <p:sldLayoutId id="2147483736" r:id="rId49"/>
    <p:sldLayoutId id="2147483737" r:id="rId50"/>
    <p:sldLayoutId id="2147483738" r:id="rId51"/>
    <p:sldLayoutId id="2147483739" r:id="rId52"/>
    <p:sldLayoutId id="2147483740" r:id="rId53"/>
    <p:sldLayoutId id="2147483741" r:id="rId54"/>
    <p:sldLayoutId id="2147483742" r:id="rId55"/>
    <p:sldLayoutId id="2147483743" r:id="rId56"/>
    <p:sldLayoutId id="2147483744" r:id="rId57"/>
    <p:sldLayoutId id="2147483745" r:id="rId58"/>
    <p:sldLayoutId id="2147483746" r:id="rId59"/>
    <p:sldLayoutId id="2147483747" r:id="rId60"/>
    <p:sldLayoutId id="2147483748" r:id="rId61"/>
    <p:sldLayoutId id="2147483749" r:id="rId62"/>
    <p:sldLayoutId id="2147483750" r:id="rId63"/>
    <p:sldLayoutId id="2147483751" r:id="rId64"/>
    <p:sldLayoutId id="2147483752" r:id="rId65"/>
    <p:sldLayoutId id="2147483753" r:id="rId66"/>
    <p:sldLayoutId id="2147483754" r:id="rId67"/>
    <p:sldLayoutId id="2147483755" r:id="rId68"/>
    <p:sldLayoutId id="2147483756" r:id="rId69"/>
    <p:sldLayoutId id="2147483757" r:id="rId70"/>
    <p:sldLayoutId id="2147483758" r:id="rId71"/>
    <p:sldLayoutId id="2147483759" r:id="rId72"/>
    <p:sldLayoutId id="2147483760" r:id="rId73"/>
    <p:sldLayoutId id="2147483761" r:id="rId74"/>
    <p:sldLayoutId id="2147483762" r:id="rId75"/>
    <p:sldLayoutId id="2147483763" r:id="rId76"/>
    <p:sldLayoutId id="2147483764" r:id="rId77"/>
    <p:sldLayoutId id="2147483765" r:id="rId78"/>
    <p:sldLayoutId id="2147483766" r:id="rId79"/>
    <p:sldLayoutId id="2147483767" r:id="rId80"/>
    <p:sldLayoutId id="2147483768" r:id="rId81"/>
    <p:sldLayoutId id="2147483769" r:id="rId82"/>
    <p:sldLayoutId id="2147483770" r:id="rId83"/>
    <p:sldLayoutId id="2147483771" r:id="rId84"/>
    <p:sldLayoutId id="2147483772" r:id="rId85"/>
    <p:sldLayoutId id="2147483773" r:id="rId86"/>
    <p:sldLayoutId id="2147483774" r:id="rId87"/>
    <p:sldLayoutId id="2147483775" r:id="rId88"/>
    <p:sldLayoutId id="2147483776" r:id="rId89"/>
    <p:sldLayoutId id="2147483777" r:id="rId90"/>
    <p:sldLayoutId id="2147483778" r:id="rId91"/>
    <p:sldLayoutId id="2147483779" r:id="rId92"/>
    <p:sldLayoutId id="2147483780" r:id="rId93"/>
    <p:sldLayoutId id="2147483781" r:id="rId94"/>
    <p:sldLayoutId id="2147483782" r:id="rId95"/>
    <p:sldLayoutId id="2147483783" r:id="rId96"/>
    <p:sldLayoutId id="2147483784" r:id="rId97"/>
    <p:sldLayoutId id="2147483785" r:id="rId98"/>
    <p:sldLayoutId id="2147483786" r:id="rId99"/>
    <p:sldLayoutId id="2147483787" r:id="rId100"/>
    <p:sldLayoutId id="2147483788" r:id="rId101"/>
    <p:sldLayoutId id="2147483789" r:id="rId102"/>
    <p:sldLayoutId id="2147483790" r:id="rId103"/>
    <p:sldLayoutId id="2147483791" r:id="rId104"/>
    <p:sldLayoutId id="2147483792" r:id="rId105"/>
    <p:sldLayoutId id="2147483793" r:id="rId106"/>
    <p:sldLayoutId id="2147483794" r:id="rId107"/>
    <p:sldLayoutId id="2147483795" r:id="rId108"/>
    <p:sldLayoutId id="2147483796" r:id="rId109"/>
    <p:sldLayoutId id="2147483797" r:id="rId110"/>
    <p:sldLayoutId id="2147483798" r:id="rId111"/>
    <p:sldLayoutId id="2147483799" r:id="rId112"/>
    <p:sldLayoutId id="2147483800" r:id="rId113"/>
    <p:sldLayoutId id="2147483801" r:id="rId114"/>
    <p:sldLayoutId id="2147483802" r:id="rId115"/>
    <p:sldLayoutId id="2147483803" r:id="rId116"/>
    <p:sldLayoutId id="2147483804" r:id="rId117"/>
    <p:sldLayoutId id="2147483805" r:id="rId118"/>
    <p:sldLayoutId id="2147483806" r:id="rId119"/>
    <p:sldLayoutId id="2147483807" r:id="rId120"/>
    <p:sldLayoutId id="2147483808" r:id="rId121"/>
    <p:sldLayoutId id="2147483809" r:id="rId122"/>
    <p:sldLayoutId id="2147483810" r:id="rId123"/>
    <p:sldLayoutId id="2147483811" r:id="rId124"/>
    <p:sldLayoutId id="2147483812" r:id="rId125"/>
    <p:sldLayoutId id="2147483813" r:id="rId126"/>
    <p:sldLayoutId id="2147483814" r:id="rId127"/>
    <p:sldLayoutId id="2147483815" r:id="rId128"/>
    <p:sldLayoutId id="2147483816" r:id="rId129"/>
    <p:sldLayoutId id="2147483817" r:id="rId130"/>
    <p:sldLayoutId id="2147483818" r:id="rId131"/>
    <p:sldLayoutId id="2147483819" r:id="rId132"/>
    <p:sldLayoutId id="2147483820" r:id="rId133"/>
    <p:sldLayoutId id="2147483821" r:id="rId134"/>
    <p:sldLayoutId id="2147483822" r:id="rId135"/>
    <p:sldLayoutId id="2147483823" r:id="rId136"/>
    <p:sldLayoutId id="2147483824" r:id="rId137"/>
    <p:sldLayoutId id="2147483825" r:id="rId138"/>
    <p:sldLayoutId id="2147483826" r:id="rId139"/>
    <p:sldLayoutId id="2147483827" r:id="rId140"/>
    <p:sldLayoutId id="2147483828" r:id="rId141"/>
    <p:sldLayoutId id="2147483829" r:id="rId142"/>
    <p:sldLayoutId id="2147483830" r:id="rId143"/>
    <p:sldLayoutId id="2147483831" r:id="rId144"/>
    <p:sldLayoutId id="2147483832" r:id="rId145"/>
    <p:sldLayoutId id="2147483833" r:id="rId146"/>
    <p:sldLayoutId id="2147483834" r:id="rId147"/>
    <p:sldLayoutId id="2147483835" r:id="rId148"/>
    <p:sldLayoutId id="2147483836" r:id="rId149"/>
    <p:sldLayoutId id="2147483837" r:id="rId150"/>
    <p:sldLayoutId id="2147483838" r:id="rId151"/>
    <p:sldLayoutId id="2147483839" r:id="rId152"/>
    <p:sldLayoutId id="2147483840" r:id="rId153"/>
    <p:sldLayoutId id="2147483841" r:id="rId154"/>
    <p:sldLayoutId id="2147483842" r:id="rId155"/>
    <p:sldLayoutId id="2147483843" r:id="rId156"/>
    <p:sldLayoutId id="2147483844" r:id="rId157"/>
    <p:sldLayoutId id="2147483845" r:id="rId158"/>
    <p:sldLayoutId id="2147483846" r:id="rId159"/>
    <p:sldLayoutId id="2147483847" r:id="rId160"/>
    <p:sldLayoutId id="2147483848" r:id="rId161"/>
    <p:sldLayoutId id="2147483849" r:id="rId162"/>
    <p:sldLayoutId id="2147483850" r:id="rId163"/>
    <p:sldLayoutId id="2147483851" r:id="rId164"/>
    <p:sldLayoutId id="2147483852" r:id="rId165"/>
    <p:sldLayoutId id="2147483853" r:id="rId166"/>
    <p:sldLayoutId id="2147483854" r:id="rId167"/>
    <p:sldLayoutId id="2147483855" r:id="rId168"/>
    <p:sldLayoutId id="2147483856" r:id="rId169"/>
    <p:sldLayoutId id="2147483857" r:id="rId170"/>
    <p:sldLayoutId id="2147483858" r:id="rId171"/>
    <p:sldLayoutId id="2147483859" r:id="rId172"/>
    <p:sldLayoutId id="2147483860" r:id="rId173"/>
    <p:sldLayoutId id="2147483861" r:id="rId174"/>
    <p:sldLayoutId id="2147483862" r:id="rId175"/>
    <p:sldLayoutId id="2147483863" r:id="rId176"/>
    <p:sldLayoutId id="2147483864" r:id="rId177"/>
    <p:sldLayoutId id="2147483865" r:id="rId178"/>
    <p:sldLayoutId id="2147483866" r:id="rId179"/>
    <p:sldLayoutId id="2147483867" r:id="rId180"/>
    <p:sldLayoutId id="2147483868" r:id="rId181"/>
    <p:sldLayoutId id="2147483869" r:id="rId182"/>
    <p:sldLayoutId id="2147483870" r:id="rId183"/>
    <p:sldLayoutId id="2147483871" r:id="rId184"/>
    <p:sldLayoutId id="2147483872" r:id="rId185"/>
    <p:sldLayoutId id="2147483873" r:id="rId186"/>
    <p:sldLayoutId id="2147483874" r:id="rId187"/>
    <p:sldLayoutId id="2147483875" r:id="rId188"/>
    <p:sldLayoutId id="2147483876" r:id="rId189"/>
    <p:sldLayoutId id="2147483877" r:id="rId190"/>
    <p:sldLayoutId id="2147483878" r:id="rId191"/>
    <p:sldLayoutId id="2147483879" r:id="rId192"/>
    <p:sldLayoutId id="2147483880" r:id="rId193"/>
    <p:sldLayoutId id="2147483881" r:id="rId194"/>
    <p:sldLayoutId id="2147483882" r:id="rId195"/>
    <p:sldLayoutId id="2147483883" r:id="rId196"/>
    <p:sldLayoutId id="2147483884" r:id="rId197"/>
    <p:sldLayoutId id="2147483885" r:id="rId198"/>
    <p:sldLayoutId id="2147483886" r:id="rId199"/>
    <p:sldLayoutId id="2147483887" r:id="rId200"/>
    <p:sldLayoutId id="2147483888" r:id="rId201"/>
    <p:sldLayoutId id="2147483889" r:id="rId202"/>
    <p:sldLayoutId id="2147483890" r:id="rId203"/>
    <p:sldLayoutId id="2147483891" r:id="rId204"/>
    <p:sldLayoutId id="2147483892" r:id="rId205"/>
    <p:sldLayoutId id="2147483893" r:id="rId206"/>
    <p:sldLayoutId id="2147483894" r:id="rId207"/>
    <p:sldLayoutId id="2147483895" r:id="rId208"/>
    <p:sldLayoutId id="2147483896" r:id="rId209"/>
    <p:sldLayoutId id="2147483897" r:id="rId210"/>
    <p:sldLayoutId id="2147483898" r:id="rId211"/>
    <p:sldLayoutId id="2147483899" r:id="rId212"/>
    <p:sldLayoutId id="2147483900" r:id="rId213"/>
    <p:sldLayoutId id="2147483901" r:id="rId214"/>
    <p:sldLayoutId id="2147483902" r:id="rId215"/>
    <p:sldLayoutId id="2147483903" r:id="rId216"/>
    <p:sldLayoutId id="2147483904" r:id="rId217"/>
    <p:sldLayoutId id="2147483905" r:id="rId218"/>
    <p:sldLayoutId id="2147483906" r:id="rId219"/>
    <p:sldLayoutId id="2147483907" r:id="rId220"/>
    <p:sldLayoutId id="2147483908" r:id="rId221"/>
    <p:sldLayoutId id="2147483909" r:id="rId222"/>
    <p:sldLayoutId id="2147483910" r:id="rId223"/>
    <p:sldLayoutId id="2147483911" r:id="rId224"/>
    <p:sldLayoutId id="2147483912" r:id="rId225"/>
    <p:sldLayoutId id="2147483913" r:id="rId226"/>
    <p:sldLayoutId id="2147483914" r:id="rId227"/>
    <p:sldLayoutId id="2147483915" r:id="rId228"/>
    <p:sldLayoutId id="2147483916" r:id="rId229"/>
    <p:sldLayoutId id="2147483917" r:id="rId230"/>
    <p:sldLayoutId id="2147483918" r:id="rId231"/>
    <p:sldLayoutId id="2147483919" r:id="rId232"/>
    <p:sldLayoutId id="2147483920" r:id="rId233"/>
    <p:sldLayoutId id="2147483921" r:id="rId234"/>
    <p:sldLayoutId id="2147483922" r:id="rId235"/>
    <p:sldLayoutId id="2147483923" r:id="rId236"/>
    <p:sldLayoutId id="2147483924" r:id="rId237"/>
    <p:sldLayoutId id="2147483925" r:id="rId238"/>
    <p:sldLayoutId id="2147483926" r:id="rId239"/>
    <p:sldLayoutId id="2147483927" r:id="rId240"/>
    <p:sldLayoutId id="2147483928" r:id="rId241"/>
    <p:sldLayoutId id="2147483929" r:id="rId242"/>
    <p:sldLayoutId id="2147483930" r:id="rId243"/>
    <p:sldLayoutId id="2147483931" r:id="rId244"/>
    <p:sldLayoutId id="2147483932" r:id="rId245"/>
    <p:sldLayoutId id="2147483933" r:id="rId246"/>
    <p:sldLayoutId id="2147483934" r:id="rId247"/>
    <p:sldLayoutId id="2147483935" r:id="rId248"/>
    <p:sldLayoutId id="2147483936" r:id="rId249"/>
    <p:sldLayoutId id="2147483937" r:id="rId250"/>
    <p:sldLayoutId id="2147483938" r:id="rId251"/>
    <p:sldLayoutId id="2147483939" r:id="rId252"/>
    <p:sldLayoutId id="2147483940" r:id="rId253"/>
    <p:sldLayoutId id="2147483941" r:id="rId254"/>
    <p:sldLayoutId id="2147483942" r:id="rId255"/>
    <p:sldLayoutId id="2147483943" r:id="rId256"/>
    <p:sldLayoutId id="2147483944" r:id="rId257"/>
    <p:sldLayoutId id="2147483945" r:id="rId258"/>
    <p:sldLayoutId id="2147483946" r:id="rId259"/>
    <p:sldLayoutId id="2147483947" r:id="rId260"/>
    <p:sldLayoutId id="2147483948" r:id="rId261"/>
    <p:sldLayoutId id="2147483949" r:id="rId262"/>
  </p:sldLayoutIdLst>
  <p:hf hdr="0" ftr="0" dt="0"/>
  <p:txStyles>
    <p:titleStyle>
      <a:lvl1pPr algn="l" defTabSz="913944" rtl="0" eaLnBrk="1" latinLnBrk="0" hangingPunct="1">
        <a:lnSpc>
          <a:spcPct val="90000"/>
        </a:lnSpc>
        <a:spcBef>
          <a:spcPct val="0"/>
        </a:spcBef>
        <a:buNone/>
        <a:defRPr sz="4398" kern="1200">
          <a:solidFill>
            <a:schemeClr val="tx1"/>
          </a:solidFill>
          <a:latin typeface="+mj-lt"/>
          <a:ea typeface="+mj-ea"/>
          <a:cs typeface="+mj-cs"/>
        </a:defRPr>
      </a:lvl1pPr>
    </p:titleStyle>
    <p:bodyStyle>
      <a:lvl1pPr marL="228486" indent="-228486" algn="l" defTabSz="91394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458" indent="-228486" algn="l" defTabSz="91394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430" indent="-228486" algn="l" defTabSz="91394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400" indent="-228486" algn="l" defTabSz="91394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372" indent="-228486" algn="l" defTabSz="91394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344" indent="-228486" algn="l" defTabSz="91394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314" indent="-228486" algn="l" defTabSz="91394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286" indent="-228486" algn="l" defTabSz="91394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258" indent="-228486" algn="l" defTabSz="91394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3944" rtl="0" eaLnBrk="1" latinLnBrk="0" hangingPunct="1">
        <a:defRPr sz="1800" kern="1200">
          <a:solidFill>
            <a:schemeClr val="tx1"/>
          </a:solidFill>
          <a:latin typeface="+mn-lt"/>
          <a:ea typeface="+mn-ea"/>
          <a:cs typeface="+mn-cs"/>
        </a:defRPr>
      </a:lvl1pPr>
      <a:lvl2pPr marL="456972" algn="l" defTabSz="913944" rtl="0" eaLnBrk="1" latinLnBrk="0" hangingPunct="1">
        <a:defRPr sz="1800" kern="1200">
          <a:solidFill>
            <a:schemeClr val="tx1"/>
          </a:solidFill>
          <a:latin typeface="+mn-lt"/>
          <a:ea typeface="+mn-ea"/>
          <a:cs typeface="+mn-cs"/>
        </a:defRPr>
      </a:lvl2pPr>
      <a:lvl3pPr marL="913944" algn="l" defTabSz="913944" rtl="0" eaLnBrk="1" latinLnBrk="0" hangingPunct="1">
        <a:defRPr sz="1800" kern="1200">
          <a:solidFill>
            <a:schemeClr val="tx1"/>
          </a:solidFill>
          <a:latin typeface="+mn-lt"/>
          <a:ea typeface="+mn-ea"/>
          <a:cs typeface="+mn-cs"/>
        </a:defRPr>
      </a:lvl3pPr>
      <a:lvl4pPr marL="1370914" algn="l" defTabSz="913944" rtl="0" eaLnBrk="1" latinLnBrk="0" hangingPunct="1">
        <a:defRPr sz="1800" kern="1200">
          <a:solidFill>
            <a:schemeClr val="tx1"/>
          </a:solidFill>
          <a:latin typeface="+mn-lt"/>
          <a:ea typeface="+mn-ea"/>
          <a:cs typeface="+mn-cs"/>
        </a:defRPr>
      </a:lvl4pPr>
      <a:lvl5pPr marL="1827886" algn="l" defTabSz="913944" rtl="0" eaLnBrk="1" latinLnBrk="0" hangingPunct="1">
        <a:defRPr sz="1800" kern="1200">
          <a:solidFill>
            <a:schemeClr val="tx1"/>
          </a:solidFill>
          <a:latin typeface="+mn-lt"/>
          <a:ea typeface="+mn-ea"/>
          <a:cs typeface="+mn-cs"/>
        </a:defRPr>
      </a:lvl5pPr>
      <a:lvl6pPr marL="2284858" algn="l" defTabSz="913944" rtl="0" eaLnBrk="1" latinLnBrk="0" hangingPunct="1">
        <a:defRPr sz="1800" kern="1200">
          <a:solidFill>
            <a:schemeClr val="tx1"/>
          </a:solidFill>
          <a:latin typeface="+mn-lt"/>
          <a:ea typeface="+mn-ea"/>
          <a:cs typeface="+mn-cs"/>
        </a:defRPr>
      </a:lvl6pPr>
      <a:lvl7pPr marL="2741829" algn="l" defTabSz="913944" rtl="0" eaLnBrk="1" latinLnBrk="0" hangingPunct="1">
        <a:defRPr sz="1800" kern="1200">
          <a:solidFill>
            <a:schemeClr val="tx1"/>
          </a:solidFill>
          <a:latin typeface="+mn-lt"/>
          <a:ea typeface="+mn-ea"/>
          <a:cs typeface="+mn-cs"/>
        </a:defRPr>
      </a:lvl7pPr>
      <a:lvl8pPr marL="3198800" algn="l" defTabSz="913944" rtl="0" eaLnBrk="1" latinLnBrk="0" hangingPunct="1">
        <a:defRPr sz="1800" kern="1200">
          <a:solidFill>
            <a:schemeClr val="tx1"/>
          </a:solidFill>
          <a:latin typeface="+mn-lt"/>
          <a:ea typeface="+mn-ea"/>
          <a:cs typeface="+mn-cs"/>
        </a:defRPr>
      </a:lvl8pPr>
      <a:lvl9pPr marL="3655772" algn="l" defTabSz="913944"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3.jp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54.png"/></Relationships>
</file>

<file path=ppt/slides/_rels/slide10.xml.rels><?xml version="1.0" encoding="UTF-8" standalone="yes"?>
<Relationships xmlns="http://schemas.openxmlformats.org/package/2006/relationships"><Relationship Id="rId8" Type="http://schemas.openxmlformats.org/officeDocument/2006/relationships/image" Target="../media/image78.jpg"/><Relationship Id="rId3" Type="http://schemas.openxmlformats.org/officeDocument/2006/relationships/image" Target="../media/image76.jpg"/><Relationship Id="rId7" Type="http://schemas.openxmlformats.org/officeDocument/2006/relationships/image" Target="../media/image64.png"/><Relationship Id="rId2" Type="http://schemas.openxmlformats.org/officeDocument/2006/relationships/notesSlide" Target="../notesSlides/notesSlide9.xml"/><Relationship Id="rId1" Type="http://schemas.openxmlformats.org/officeDocument/2006/relationships/slideLayout" Target="../slideLayouts/slideLayout15.xml"/><Relationship Id="rId6" Type="http://schemas.openxmlformats.org/officeDocument/2006/relationships/image" Target="../media/image71.png"/><Relationship Id="rId5" Type="http://schemas.openxmlformats.org/officeDocument/2006/relationships/image" Target="../media/image67.png"/><Relationship Id="rId4" Type="http://schemas.openxmlformats.org/officeDocument/2006/relationships/image" Target="../media/image77.png"/></Relationships>
</file>

<file path=ppt/slides/_rels/slide11.xml.rels><?xml version="1.0" encoding="UTF-8" standalone="yes"?>
<Relationships xmlns="http://schemas.openxmlformats.org/package/2006/relationships"><Relationship Id="rId3" Type="http://schemas.openxmlformats.org/officeDocument/2006/relationships/image" Target="../media/image79.jp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54.png"/></Relationships>
</file>

<file path=ppt/slides/_rels/slide12.xml.rels><?xml version="1.0" encoding="UTF-8" standalone="yes"?>
<Relationships xmlns="http://schemas.openxmlformats.org/package/2006/relationships"><Relationship Id="rId3" Type="http://schemas.openxmlformats.org/officeDocument/2006/relationships/image" Target="../media/image80.jpg"/><Relationship Id="rId7" Type="http://schemas.openxmlformats.org/officeDocument/2006/relationships/image" Target="../media/image82.pn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64.png"/><Relationship Id="rId5" Type="http://schemas.openxmlformats.org/officeDocument/2006/relationships/image" Target="../media/image54.png"/><Relationship Id="rId4" Type="http://schemas.openxmlformats.org/officeDocument/2006/relationships/image" Target="../media/image81.png"/></Relationships>
</file>

<file path=ppt/slides/_rels/slide13.xml.rels><?xml version="1.0" encoding="UTF-8" standalone="yes"?>
<Relationships xmlns="http://schemas.openxmlformats.org/package/2006/relationships"><Relationship Id="rId8" Type="http://schemas.openxmlformats.org/officeDocument/2006/relationships/image" Target="../media/image84.png"/><Relationship Id="rId3" Type="http://schemas.openxmlformats.org/officeDocument/2006/relationships/image" Target="../media/image80.jpg"/><Relationship Id="rId7" Type="http://schemas.openxmlformats.org/officeDocument/2006/relationships/image" Target="../media/image64.pn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54.png"/><Relationship Id="rId5" Type="http://schemas.openxmlformats.org/officeDocument/2006/relationships/image" Target="../media/image83.png"/><Relationship Id="rId4" Type="http://schemas.openxmlformats.org/officeDocument/2006/relationships/image" Target="../media/image81.png"/><Relationship Id="rId9" Type="http://schemas.openxmlformats.org/officeDocument/2006/relationships/image" Target="../media/image85.png"/></Relationships>
</file>

<file path=ppt/slides/_rels/slide14.xml.rels><?xml version="1.0" encoding="UTF-8" standalone="yes"?>
<Relationships xmlns="http://schemas.openxmlformats.org/package/2006/relationships"><Relationship Id="rId3" Type="http://schemas.openxmlformats.org/officeDocument/2006/relationships/image" Target="../media/image86.jp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54.png"/></Relationships>
</file>

<file path=ppt/slides/_rels/slide15.xml.rels><?xml version="1.0" encoding="UTF-8" standalone="yes"?>
<Relationships xmlns="http://schemas.openxmlformats.org/package/2006/relationships"><Relationship Id="rId8" Type="http://schemas.openxmlformats.org/officeDocument/2006/relationships/image" Target="../media/image85.png"/><Relationship Id="rId3" Type="http://schemas.openxmlformats.org/officeDocument/2006/relationships/image" Target="../media/image80.jpg"/><Relationship Id="rId7" Type="http://schemas.openxmlformats.org/officeDocument/2006/relationships/image" Target="../media/image64.png"/><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image" Target="../media/image54.png"/><Relationship Id="rId5" Type="http://schemas.openxmlformats.org/officeDocument/2006/relationships/image" Target="../media/image83.png"/><Relationship Id="rId4" Type="http://schemas.openxmlformats.org/officeDocument/2006/relationships/image" Target="../media/image81.png"/><Relationship Id="rId9" Type="http://schemas.openxmlformats.org/officeDocument/2006/relationships/image" Target="../media/image87.png"/></Relationships>
</file>

<file path=ppt/slides/_rels/slide16.xml.rels><?xml version="1.0" encoding="UTF-8" standalone="yes"?>
<Relationships xmlns="http://schemas.openxmlformats.org/package/2006/relationships"><Relationship Id="rId3" Type="http://schemas.openxmlformats.org/officeDocument/2006/relationships/image" Target="../media/image88.jp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54.png"/></Relationships>
</file>

<file path=ppt/slides/_rels/slide17.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9.jpeg"/><Relationship Id="rId1" Type="http://schemas.openxmlformats.org/officeDocument/2006/relationships/slideLayout" Target="../slideLayouts/slideLayout4.xml"/><Relationship Id="rId5" Type="http://schemas.openxmlformats.org/officeDocument/2006/relationships/image" Target="../media/image64.png"/><Relationship Id="rId4" Type="http://schemas.openxmlformats.org/officeDocument/2006/relationships/image" Target="../media/image54.png"/></Relationships>
</file>

<file path=ppt/slides/_rels/slide18.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54.png"/><Relationship Id="rId1" Type="http://schemas.openxmlformats.org/officeDocument/2006/relationships/slideLayout" Target="../slideLayouts/slideLayout4.xml"/><Relationship Id="rId6" Type="http://schemas.openxmlformats.org/officeDocument/2006/relationships/image" Target="../media/image93.png"/><Relationship Id="rId5" Type="http://schemas.openxmlformats.org/officeDocument/2006/relationships/hyperlink" Target="http://www.amway.ro/bronze_incentives" TargetMode="External"/><Relationship Id="rId4" Type="http://schemas.openxmlformats.org/officeDocument/2006/relationships/image" Target="../media/image92.png"/></Relationships>
</file>

<file path=ppt/slides/_rels/slide19.xml.rels><?xml version="1.0" encoding="UTF-8" standalone="yes"?>
<Relationships xmlns="http://schemas.openxmlformats.org/package/2006/relationships"><Relationship Id="rId3" Type="http://schemas.openxmlformats.org/officeDocument/2006/relationships/image" Target="../media/image94.jp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54.png"/></Relationships>
</file>

<file path=ppt/slides/_rels/slide2.xml.rels><?xml version="1.0" encoding="UTF-8" standalone="yes"?>
<Relationships xmlns="http://schemas.openxmlformats.org/package/2006/relationships"><Relationship Id="rId8" Type="http://schemas.openxmlformats.org/officeDocument/2006/relationships/image" Target="../media/image58.png"/><Relationship Id="rId3" Type="http://schemas.microsoft.com/office/2007/relationships/hdphoto" Target="../media/hdphoto14.wdp"/><Relationship Id="rId7" Type="http://schemas.microsoft.com/office/2007/relationships/hdphoto" Target="../media/hdphoto16.wdp"/><Relationship Id="rId2" Type="http://schemas.openxmlformats.org/officeDocument/2006/relationships/image" Target="../media/image55.png"/><Relationship Id="rId1" Type="http://schemas.openxmlformats.org/officeDocument/2006/relationships/slideLayout" Target="../slideLayouts/slideLayout4.xml"/><Relationship Id="rId6" Type="http://schemas.openxmlformats.org/officeDocument/2006/relationships/image" Target="../media/image57.png"/><Relationship Id="rId11" Type="http://schemas.openxmlformats.org/officeDocument/2006/relationships/image" Target="../media/image59.png"/><Relationship Id="rId5" Type="http://schemas.microsoft.com/office/2007/relationships/hdphoto" Target="../media/hdphoto15.wdp"/><Relationship Id="rId10" Type="http://schemas.openxmlformats.org/officeDocument/2006/relationships/image" Target="../media/image54.png"/><Relationship Id="rId4" Type="http://schemas.openxmlformats.org/officeDocument/2006/relationships/image" Target="../media/image56.png"/><Relationship Id="rId9" Type="http://schemas.microsoft.com/office/2007/relationships/hdphoto" Target="../media/hdphoto17.wdp"/></Relationships>
</file>

<file path=ppt/slides/_rels/slide20.xml.rels><?xml version="1.0" encoding="UTF-8" standalone="yes"?>
<Relationships xmlns="http://schemas.openxmlformats.org/package/2006/relationships"><Relationship Id="rId3" Type="http://schemas.openxmlformats.org/officeDocument/2006/relationships/image" Target="../media/image95.jpg"/><Relationship Id="rId2" Type="http://schemas.openxmlformats.org/officeDocument/2006/relationships/notesSlide" Target="../notesSlides/notesSlide17.xml"/><Relationship Id="rId1" Type="http://schemas.openxmlformats.org/officeDocument/2006/relationships/slideLayout" Target="../slideLayouts/slideLayout4.xml"/><Relationship Id="rId5" Type="http://schemas.openxmlformats.org/officeDocument/2006/relationships/image" Target="../media/image64.png"/><Relationship Id="rId4" Type="http://schemas.openxmlformats.org/officeDocument/2006/relationships/image" Target="../media/image54.png"/></Relationships>
</file>

<file path=ppt/slides/_rels/slide21.xml.rels><?xml version="1.0" encoding="UTF-8" standalone="yes"?>
<Relationships xmlns="http://schemas.openxmlformats.org/package/2006/relationships"><Relationship Id="rId8" Type="http://schemas.openxmlformats.org/officeDocument/2006/relationships/image" Target="../media/image99.png"/><Relationship Id="rId13" Type="http://schemas.openxmlformats.org/officeDocument/2006/relationships/image" Target="../media/image90.png"/><Relationship Id="rId3" Type="http://schemas.openxmlformats.org/officeDocument/2006/relationships/image" Target="../media/image96.jpg"/><Relationship Id="rId7" Type="http://schemas.openxmlformats.org/officeDocument/2006/relationships/image" Target="../media/image82.png"/><Relationship Id="rId12" Type="http://schemas.openxmlformats.org/officeDocument/2006/relationships/image" Target="../media/image64.png"/><Relationship Id="rId2" Type="http://schemas.openxmlformats.org/officeDocument/2006/relationships/notesSlide" Target="../notesSlides/notesSlide18.xml"/><Relationship Id="rId1" Type="http://schemas.openxmlformats.org/officeDocument/2006/relationships/slideLayout" Target="../slideLayouts/slideLayout4.xml"/><Relationship Id="rId6" Type="http://schemas.openxmlformats.org/officeDocument/2006/relationships/image" Target="../media/image98.png"/><Relationship Id="rId11" Type="http://schemas.openxmlformats.org/officeDocument/2006/relationships/image" Target="../media/image102.png"/><Relationship Id="rId5" Type="http://schemas.openxmlformats.org/officeDocument/2006/relationships/image" Target="../media/image54.png"/><Relationship Id="rId10" Type="http://schemas.openxmlformats.org/officeDocument/2006/relationships/image" Target="../media/image101.png"/><Relationship Id="rId4" Type="http://schemas.openxmlformats.org/officeDocument/2006/relationships/image" Target="../media/image97.png"/><Relationship Id="rId9" Type="http://schemas.openxmlformats.org/officeDocument/2006/relationships/image" Target="../media/image100.png"/></Relationships>
</file>

<file path=ppt/slides/_rels/slide22.xml.rels><?xml version="1.0" encoding="UTF-8" standalone="yes"?>
<Relationships xmlns="http://schemas.openxmlformats.org/package/2006/relationships"><Relationship Id="rId3" Type="http://schemas.openxmlformats.org/officeDocument/2006/relationships/image" Target="../media/image103.jpg"/><Relationship Id="rId2" Type="http://schemas.openxmlformats.org/officeDocument/2006/relationships/notesSlide" Target="../notesSlides/notesSlide19.xml"/><Relationship Id="rId1" Type="http://schemas.openxmlformats.org/officeDocument/2006/relationships/slideLayout" Target="../slideLayouts/slideLayout4.xml"/><Relationship Id="rId5" Type="http://schemas.openxmlformats.org/officeDocument/2006/relationships/image" Target="../media/image64.png"/><Relationship Id="rId4" Type="http://schemas.openxmlformats.org/officeDocument/2006/relationships/image" Target="../media/image54.png"/></Relationships>
</file>

<file path=ppt/slides/_rels/slide23.xml.rels><?xml version="1.0" encoding="UTF-8" standalone="yes"?>
<Relationships xmlns="http://schemas.openxmlformats.org/package/2006/relationships"><Relationship Id="rId3" Type="http://schemas.openxmlformats.org/officeDocument/2006/relationships/image" Target="../media/image104.jpg"/><Relationship Id="rId2" Type="http://schemas.openxmlformats.org/officeDocument/2006/relationships/notesSlide" Target="../notesSlides/notesSlide20.xml"/><Relationship Id="rId1" Type="http://schemas.openxmlformats.org/officeDocument/2006/relationships/slideLayout" Target="../slideLayouts/slideLayout4.xml"/><Relationship Id="rId5" Type="http://schemas.openxmlformats.org/officeDocument/2006/relationships/image" Target="../media/image64.png"/><Relationship Id="rId4" Type="http://schemas.openxmlformats.org/officeDocument/2006/relationships/image" Target="../media/image54.png"/></Relationships>
</file>

<file path=ppt/slides/_rels/slide3.xml.rels><?xml version="1.0" encoding="UTF-8" standalone="yes"?>
<Relationships xmlns="http://schemas.openxmlformats.org/package/2006/relationships"><Relationship Id="rId3" Type="http://schemas.openxmlformats.org/officeDocument/2006/relationships/image" Target="../media/image60.jp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54.png"/></Relationships>
</file>

<file path=ppt/slides/_rels/slide4.xml.rels><?xml version="1.0" encoding="UTF-8" standalone="yes"?>
<Relationships xmlns="http://schemas.openxmlformats.org/package/2006/relationships"><Relationship Id="rId3" Type="http://schemas.openxmlformats.org/officeDocument/2006/relationships/image" Target="../media/image61.jp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54.png"/><Relationship Id="rId4" Type="http://schemas.openxmlformats.org/officeDocument/2006/relationships/image" Target="../media/image62.png"/></Relationships>
</file>

<file path=ppt/slides/_rels/slide5.xml.rels><?xml version="1.0" encoding="UTF-8" standalone="yes"?>
<Relationships xmlns="http://schemas.openxmlformats.org/package/2006/relationships"><Relationship Id="rId3" Type="http://schemas.openxmlformats.org/officeDocument/2006/relationships/image" Target="../media/image63.jp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64.png"/><Relationship Id="rId4" Type="http://schemas.openxmlformats.org/officeDocument/2006/relationships/image" Target="../media/image54.png"/></Relationships>
</file>

<file path=ppt/slides/_rels/slide6.xml.rels><?xml version="1.0" encoding="UTF-8" standalone="yes"?>
<Relationships xmlns="http://schemas.openxmlformats.org/package/2006/relationships"><Relationship Id="rId3" Type="http://schemas.openxmlformats.org/officeDocument/2006/relationships/image" Target="../media/image65.jpg"/><Relationship Id="rId2" Type="http://schemas.openxmlformats.org/officeDocument/2006/relationships/notesSlide" Target="../notesSlides/notesSlide5.xml"/><Relationship Id="rId1" Type="http://schemas.openxmlformats.org/officeDocument/2006/relationships/slideLayout" Target="../slideLayouts/slideLayout15.xml"/><Relationship Id="rId4" Type="http://schemas.openxmlformats.org/officeDocument/2006/relationships/image" Target="../media/image64.png"/></Relationships>
</file>

<file path=ppt/slides/_rels/slide7.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66.jpg"/><Relationship Id="rId7" Type="http://schemas.openxmlformats.org/officeDocument/2006/relationships/image" Target="../media/image59.png"/><Relationship Id="rId2" Type="http://schemas.openxmlformats.org/officeDocument/2006/relationships/notesSlide" Target="../notesSlides/notesSlide6.xml"/><Relationship Id="rId1" Type="http://schemas.openxmlformats.org/officeDocument/2006/relationships/slideLayout" Target="../slideLayouts/slideLayout15.xml"/><Relationship Id="rId6" Type="http://schemas.openxmlformats.org/officeDocument/2006/relationships/image" Target="../media/image69.png"/><Relationship Id="rId5" Type="http://schemas.openxmlformats.org/officeDocument/2006/relationships/image" Target="../media/image68.png"/><Relationship Id="rId4" Type="http://schemas.openxmlformats.org/officeDocument/2006/relationships/image" Target="../media/image67.png"/><Relationship Id="rId9" Type="http://schemas.openxmlformats.org/officeDocument/2006/relationships/image" Target="../media/image64.png"/></Relationships>
</file>

<file path=ppt/slides/_rels/slide8.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65.jpg"/><Relationship Id="rId7" Type="http://schemas.openxmlformats.org/officeDocument/2006/relationships/image" Target="../media/image69.png"/><Relationship Id="rId2" Type="http://schemas.openxmlformats.org/officeDocument/2006/relationships/notesSlide" Target="../notesSlides/notesSlide7.xml"/><Relationship Id="rId1" Type="http://schemas.openxmlformats.org/officeDocument/2006/relationships/slideLayout" Target="../slideLayouts/slideLayout15.xml"/><Relationship Id="rId6" Type="http://schemas.openxmlformats.org/officeDocument/2006/relationships/image" Target="../media/image68.png"/><Relationship Id="rId5" Type="http://schemas.openxmlformats.org/officeDocument/2006/relationships/image" Target="../media/image67.png"/><Relationship Id="rId10" Type="http://schemas.openxmlformats.org/officeDocument/2006/relationships/image" Target="../media/image64.png"/><Relationship Id="rId4" Type="http://schemas.openxmlformats.org/officeDocument/2006/relationships/image" Target="../media/image70.png"/><Relationship Id="rId9" Type="http://schemas.openxmlformats.org/officeDocument/2006/relationships/image" Target="../media/image71.png"/></Relationships>
</file>

<file path=ppt/slides/_rels/slide9.xml.rels><?xml version="1.0" encoding="UTF-8" standalone="yes"?>
<Relationships xmlns="http://schemas.openxmlformats.org/package/2006/relationships"><Relationship Id="rId8" Type="http://schemas.openxmlformats.org/officeDocument/2006/relationships/image" Target="../media/image64.png"/><Relationship Id="rId3" Type="http://schemas.openxmlformats.org/officeDocument/2006/relationships/image" Target="../media/image72.jpg"/><Relationship Id="rId7" Type="http://schemas.openxmlformats.org/officeDocument/2006/relationships/image" Target="../media/image71.png"/><Relationship Id="rId2" Type="http://schemas.openxmlformats.org/officeDocument/2006/relationships/notesSlide" Target="../notesSlides/notesSlide8.xml"/><Relationship Id="rId1" Type="http://schemas.openxmlformats.org/officeDocument/2006/relationships/slideLayout" Target="../slideLayouts/slideLayout15.xml"/><Relationship Id="rId6" Type="http://schemas.openxmlformats.org/officeDocument/2006/relationships/image" Target="../media/image75.png"/><Relationship Id="rId5" Type="http://schemas.openxmlformats.org/officeDocument/2006/relationships/image" Target="../media/image74.png"/><Relationship Id="rId4" Type="http://schemas.openxmlformats.org/officeDocument/2006/relationships/image" Target="../media/image73.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6" name="pole tekstowe 5">
            <a:extLst>
              <a:ext uri="{FF2B5EF4-FFF2-40B4-BE49-F238E27FC236}">
                <a16:creationId xmlns:a16="http://schemas.microsoft.com/office/drawing/2014/main" id="{0F306BD4-2AD8-0E1E-1FC1-09FA3B2CB41A}"/>
              </a:ext>
            </a:extLst>
          </p:cNvPr>
          <p:cNvSpPr txBox="1"/>
          <p:nvPr/>
        </p:nvSpPr>
        <p:spPr>
          <a:xfrm>
            <a:off x="305321" y="3612277"/>
            <a:ext cx="5727180" cy="1323439"/>
          </a:xfrm>
          <a:prstGeom prst="rect">
            <a:avLst/>
          </a:prstGeom>
          <a:noFill/>
        </p:spPr>
        <p:txBody>
          <a:bodyPr wrap="square" lIns="91440" tIns="45720" rIns="91440" bIns="4572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4000" b="1" i="0" u="none" strike="noStrike" cap="none" baseline="0" dirty="0">
                <a:ln>
                  <a:noFill/>
                </a:ln>
                <a:solidFill>
                  <a:schemeClr val="bg1"/>
                </a:solidFill>
                <a:effectLst/>
                <a:uLnTx/>
                <a:uFillTx/>
                <a:latin typeface="GT Walsheim Pro Bold" panose="00000800000000000000" pitchFamily="50" charset="0"/>
                <a:ea typeface="+mn-ea"/>
                <a:cs typeface="+mn-cs"/>
              </a:rPr>
              <a:t>El </a:t>
            </a:r>
            <a:r>
              <a:rPr lang="es-ES" sz="4000" b="1" dirty="0">
                <a:solidFill>
                  <a:schemeClr val="bg1"/>
                </a:solidFill>
                <a:latin typeface="GT Walsheim Pro Bold" panose="00000800000000000000" pitchFamily="50" charset="0"/>
              </a:rPr>
              <a:t>nuevo </a:t>
            </a:r>
            <a:r>
              <a:rPr lang="es-ES" sz="4000" b="1" i="0" u="none" strike="noStrike" cap="none" baseline="0" dirty="0">
                <a:ln>
                  <a:noFill/>
                </a:ln>
                <a:solidFill>
                  <a:schemeClr val="bg1"/>
                </a:solidFill>
                <a:effectLst/>
                <a:uLnTx/>
                <a:uFillTx/>
                <a:latin typeface="GT Walsheim Pro Bold" panose="00000800000000000000" pitchFamily="50" charset="0"/>
                <a:ea typeface="+mn-ea"/>
                <a:cs typeface="+mn-cs"/>
              </a:rPr>
              <a:t>camino holístico del EA</a:t>
            </a:r>
          </a:p>
        </p:txBody>
      </p:sp>
      <p:pic>
        <p:nvPicPr>
          <p:cNvPr id="7" name="Obraz 6" descr="Obraz zawierający tekst, Czcionka, Grafika, projekt graficzny&#10;&#10;Opis wygenerowany automatycznie">
            <a:extLst>
              <a:ext uri="{FF2B5EF4-FFF2-40B4-BE49-F238E27FC236}">
                <a16:creationId xmlns:a16="http://schemas.microsoft.com/office/drawing/2014/main" id="{68F0DC75-8B81-E5BD-85A1-4FD82D21C03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spTree>
    <p:extLst>
      <p:ext uri="{BB962C8B-B14F-4D97-AF65-F5344CB8AC3E}">
        <p14:creationId xmlns:p14="http://schemas.microsoft.com/office/powerpoint/2010/main" val="10461067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3" name="Obraz 12" descr="Obraz zawierający zrzut ekranu, tekst, Prostokąt, design&#10;&#10;Opis wygenerowany automatycznie">
            <a:extLst>
              <a:ext uri="{FF2B5EF4-FFF2-40B4-BE49-F238E27FC236}">
                <a16:creationId xmlns:a16="http://schemas.microsoft.com/office/drawing/2014/main" id="{DF767651-FC39-51E2-756B-1EB81A73641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67122" y="3211855"/>
            <a:ext cx="2709262" cy="1916382"/>
          </a:xfrm>
          <a:prstGeom prst="rect">
            <a:avLst/>
          </a:prstGeom>
        </p:spPr>
      </p:pic>
      <p:sp>
        <p:nvSpPr>
          <p:cNvPr id="31" name="Prostokąt 54">
            <a:extLst>
              <a:ext uri="{FF2B5EF4-FFF2-40B4-BE49-F238E27FC236}">
                <a16:creationId xmlns:a16="http://schemas.microsoft.com/office/drawing/2014/main" id="{0EFAAB09-1755-D596-9A1E-4264F113912F}"/>
              </a:ext>
            </a:extLst>
          </p:cNvPr>
          <p:cNvSpPr/>
          <p:nvPr/>
        </p:nvSpPr>
        <p:spPr>
          <a:xfrm>
            <a:off x="3769461" y="5194522"/>
            <a:ext cx="814737" cy="736754"/>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0" i="0" u="none" strike="noStrike" kern="1200" cap="none" spc="0" baseline="0" dirty="0">
              <a:ln>
                <a:noFill/>
              </a:ln>
              <a:solidFill>
                <a:prstClr val="white"/>
              </a:solidFill>
              <a:effectLst/>
              <a:uLnTx/>
              <a:uFillTx/>
              <a:latin typeface="GT Walsheim Pro" panose="00000500000000000000" pitchFamily="50" charset="0"/>
              <a:ea typeface="+mn-ea"/>
              <a:cs typeface="+mn-cs"/>
            </a:endParaRPr>
          </a:p>
        </p:txBody>
      </p:sp>
      <p:pic>
        <p:nvPicPr>
          <p:cNvPr id="26" name="Obraz 25" descr="Obraz zawierający Grafika, Czcionka, symbol, krąg&#10;&#10;Opis wygenerowany automatycznie">
            <a:extLst>
              <a:ext uri="{FF2B5EF4-FFF2-40B4-BE49-F238E27FC236}">
                <a16:creationId xmlns:a16="http://schemas.microsoft.com/office/drawing/2014/main" id="{0F615E3B-E5CB-DA21-BC5C-35AE49F967C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27255" y="5305677"/>
            <a:ext cx="515777" cy="531071"/>
          </a:xfrm>
          <a:prstGeom prst="rect">
            <a:avLst/>
          </a:prstGeom>
        </p:spPr>
      </p:pic>
      <p:sp>
        <p:nvSpPr>
          <p:cNvPr id="24" name="Prostokąt 54">
            <a:extLst>
              <a:ext uri="{FF2B5EF4-FFF2-40B4-BE49-F238E27FC236}">
                <a16:creationId xmlns:a16="http://schemas.microsoft.com/office/drawing/2014/main" id="{EC29C547-0773-6157-10FC-45CC3FA7D481}"/>
              </a:ext>
            </a:extLst>
          </p:cNvPr>
          <p:cNvSpPr/>
          <p:nvPr/>
        </p:nvSpPr>
        <p:spPr>
          <a:xfrm>
            <a:off x="8860982" y="1117781"/>
            <a:ext cx="2664698" cy="4805182"/>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buClrTx/>
              <a:buSzTx/>
              <a:buFontTx/>
              <a:buNone/>
              <a:tabLst/>
              <a:defRPr/>
            </a:pPr>
            <a:r>
              <a:rPr lang="es-ES" b="1" dirty="0">
                <a:solidFill>
                  <a:prstClr val="white"/>
                </a:solidFill>
                <a:latin typeface="GT Walsheim Pro Bold" panose="00000800000000000000" pitchFamily="50" charset="0"/>
              </a:rPr>
              <a:t>AHORRO TOTAL</a:t>
            </a:r>
          </a:p>
          <a:p>
            <a:pPr marL="0" marR="0" lvl="0" indent="0" algn="ctr" defTabSz="914400" rtl="0" eaLnBrk="1" fontAlgn="auto" latinLnBrk="0" hangingPunct="1">
              <a:lnSpc>
                <a:spcPct val="100000"/>
              </a:lnSpc>
              <a:spcBef>
                <a:spcPts val="0"/>
              </a:spcBef>
              <a:buClrTx/>
              <a:buSzTx/>
              <a:buFontTx/>
              <a:buNone/>
              <a:tabLst/>
              <a:defRPr/>
            </a:pPr>
            <a:r>
              <a:rPr lang="es-ES" b="1" dirty="0">
                <a:solidFill>
                  <a:prstClr val="white"/>
                </a:solidFill>
                <a:latin typeface="GT Walsheim Pro Bold" panose="00000800000000000000" pitchFamily="50" charset="0"/>
              </a:rPr>
              <a:t> en los primeros 12 meses</a:t>
            </a:r>
          </a:p>
          <a:p>
            <a:pPr marL="0" marR="0" lvl="0" indent="0" algn="ctr" defTabSz="914400" rtl="0" eaLnBrk="1" fontAlgn="auto" latinLnBrk="0" hangingPunct="1">
              <a:lnSpc>
                <a:spcPct val="100000"/>
              </a:lnSpc>
              <a:spcBef>
                <a:spcPts val="0"/>
              </a:spcBef>
              <a:buClrTx/>
              <a:buSzTx/>
              <a:buFontTx/>
              <a:buNone/>
              <a:tabLst/>
              <a:defRPr/>
            </a:pPr>
            <a:endParaRPr lang="en-US" sz="1600" b="0" i="0" u="none" strike="noStrike" kern="1200" cap="none" spc="0" baseline="0" dirty="0">
              <a:ln>
                <a:noFill/>
              </a:ln>
              <a:solidFill>
                <a:prstClr val="white"/>
              </a:solidFill>
              <a:effectLst/>
              <a:uLnTx/>
              <a:uFillTx/>
              <a:latin typeface="GT Walsheim Pro" panose="00000500000000000000" pitchFamily="50"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s-ES" sz="1600" b="1" dirty="0">
                <a:solidFill>
                  <a:prstClr val="white"/>
                </a:solidFill>
                <a:latin typeface="GT Walsheim Pro Bold" panose="00000800000000000000" pitchFamily="50" charset="0"/>
              </a:rPr>
              <a:t>Registro gratuito</a:t>
            </a:r>
          </a:p>
          <a:p>
            <a:pPr marL="0" marR="0" lvl="0" indent="0" algn="ctr" defTabSz="914400" rtl="0" eaLnBrk="1" fontAlgn="auto" latinLnBrk="0" hangingPunct="1">
              <a:lnSpc>
                <a:spcPct val="100000"/>
              </a:lnSpc>
              <a:spcBef>
                <a:spcPts val="0"/>
              </a:spcBef>
              <a:spcAft>
                <a:spcPts val="0"/>
              </a:spcAft>
              <a:buClrTx/>
              <a:buSzTx/>
              <a:buFontTx/>
              <a:buNone/>
              <a:tabLst/>
              <a:defRPr/>
            </a:pPr>
            <a:r>
              <a:rPr lang="es-ES" sz="2000" b="1" dirty="0">
                <a:solidFill>
                  <a:prstClr val="white"/>
                </a:solidFill>
                <a:latin typeface="GT Walsheim Pro Bold" panose="00000800000000000000" pitchFamily="50" charset="0"/>
              </a:rPr>
              <a:t>+</a:t>
            </a:r>
          </a:p>
          <a:p>
            <a:pPr marL="0" marR="0" lvl="0" indent="0" algn="ctr" defTabSz="914400" rtl="0" eaLnBrk="1" fontAlgn="auto" latinLnBrk="0" hangingPunct="1">
              <a:lnSpc>
                <a:spcPct val="100000"/>
              </a:lnSpc>
              <a:spcBef>
                <a:spcPts val="0"/>
              </a:spcBef>
              <a:spcAft>
                <a:spcPts val="0"/>
              </a:spcAft>
              <a:buClrTx/>
              <a:buSzTx/>
              <a:buFontTx/>
              <a:buNone/>
              <a:tabLst/>
              <a:defRPr/>
            </a:pPr>
            <a:r>
              <a:rPr lang="es-ES" b="1" i="0" u="none" strike="noStrike" cap="none" baseline="0" dirty="0">
                <a:ln>
                  <a:noFill/>
                </a:ln>
                <a:solidFill>
                  <a:prstClr val="white"/>
                </a:solidFill>
                <a:effectLst/>
                <a:uLnTx/>
                <a:uFillTx/>
                <a:latin typeface="GT Walsheim Pro Bold" panose="00000800000000000000" pitchFamily="50" charset="0"/>
                <a:ea typeface="+mn-ea"/>
                <a:cs typeface="+mn-cs"/>
              </a:rPr>
              <a:t>Hasta 320 €</a:t>
            </a:r>
          </a:p>
          <a:p>
            <a:pPr marL="0" marR="0" lvl="0" indent="0" algn="ctr" defTabSz="914400" rtl="0" eaLnBrk="1" fontAlgn="auto" latinLnBrk="0" hangingPunct="1">
              <a:lnSpc>
                <a:spcPct val="100000"/>
              </a:lnSpc>
              <a:spcBef>
                <a:spcPts val="0"/>
              </a:spcBef>
              <a:spcAft>
                <a:spcPts val="0"/>
              </a:spcAft>
              <a:buClrTx/>
              <a:buSzTx/>
              <a:buFontTx/>
              <a:buNone/>
              <a:tabLst/>
              <a:defRPr/>
            </a:pPr>
            <a:r>
              <a:rPr lang="es-ES" sz="1600" dirty="0">
                <a:solidFill>
                  <a:prstClr val="white"/>
                </a:solidFill>
                <a:latin typeface="GT Walsheim Pro" panose="00000500000000000000" pitchFamily="50" charset="0"/>
              </a:rPr>
              <a:t>Cupones START en los primeros 4 meses</a:t>
            </a:r>
          </a:p>
          <a:p>
            <a:pPr marL="0" marR="0" lvl="0" indent="0" algn="ctr" defTabSz="914400" rtl="0" eaLnBrk="1" fontAlgn="auto" latinLnBrk="0" hangingPunct="1">
              <a:lnSpc>
                <a:spcPct val="100000"/>
              </a:lnSpc>
              <a:spcBef>
                <a:spcPts val="0"/>
              </a:spcBef>
              <a:spcAft>
                <a:spcPts val="0"/>
              </a:spcAft>
              <a:buClrTx/>
              <a:buSzTx/>
              <a:buFontTx/>
              <a:buNone/>
              <a:tabLst/>
              <a:defRPr/>
            </a:pPr>
            <a:r>
              <a:rPr lang="es-ES" sz="2000" dirty="0">
                <a:solidFill>
                  <a:prstClr val="white"/>
                </a:solidFill>
                <a:latin typeface="GT Walsheim Pro" panose="00000500000000000000" pitchFamily="50" charset="0"/>
              </a:rPr>
              <a:t>+</a:t>
            </a:r>
          </a:p>
          <a:p>
            <a:pPr marL="0" marR="0" lvl="0" indent="0" algn="ctr" defTabSz="914400" rtl="0" eaLnBrk="1" fontAlgn="auto" latinLnBrk="0" hangingPunct="1">
              <a:lnSpc>
                <a:spcPct val="100000"/>
              </a:lnSpc>
              <a:spcBef>
                <a:spcPts val="0"/>
              </a:spcBef>
              <a:spcAft>
                <a:spcPts val="0"/>
              </a:spcAft>
              <a:buClrTx/>
              <a:buSzTx/>
              <a:buFontTx/>
              <a:buNone/>
              <a:tabLst/>
              <a:defRPr/>
            </a:pPr>
            <a:r>
              <a:rPr lang="es-ES" b="1" i="0" u="none" strike="noStrike" cap="none" baseline="0" dirty="0">
                <a:ln>
                  <a:noFill/>
                </a:ln>
                <a:solidFill>
                  <a:prstClr val="white"/>
                </a:solidFill>
                <a:effectLst/>
                <a:uLnTx/>
                <a:uFillTx/>
                <a:latin typeface="GT Walsheim Pro Bold" panose="00000800000000000000" pitchFamily="50" charset="0"/>
                <a:ea typeface="+mn-ea"/>
                <a:cs typeface="+mn-cs"/>
              </a:rPr>
              <a:t>Hasta 240 €</a:t>
            </a:r>
          </a:p>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dirty="0">
                <a:solidFill>
                  <a:prstClr val="white"/>
                </a:solidFill>
                <a:latin typeface="GT Walsheim Pro" panose="00000500000000000000" pitchFamily="50" charset="0"/>
              </a:rPr>
              <a:t>Cupones de Ofertas para crecer basados en 200 VPP mensuales</a:t>
            </a:r>
          </a:p>
          <a:p>
            <a:pPr marL="0" marR="0" lvl="0" indent="0" algn="ctr" defTabSz="914400" rtl="0" eaLnBrk="1" fontAlgn="auto" latinLnBrk="0" hangingPunct="1">
              <a:lnSpc>
                <a:spcPct val="100000"/>
              </a:lnSpc>
              <a:spcBef>
                <a:spcPts val="0"/>
              </a:spcBef>
              <a:spcAft>
                <a:spcPts val="0"/>
              </a:spcAft>
              <a:buClrTx/>
              <a:buSzTx/>
              <a:buFontTx/>
              <a:buNone/>
              <a:tabLst/>
              <a:defRPr/>
            </a:pPr>
            <a:r>
              <a:rPr lang="es-ES" sz="2000" b="0" i="0" u="none" strike="noStrike" cap="none" baseline="0" dirty="0">
                <a:ln>
                  <a:noFill/>
                </a:ln>
                <a:solidFill>
                  <a:prstClr val="white"/>
                </a:solidFill>
                <a:effectLst/>
                <a:uLnTx/>
                <a:uFillTx/>
                <a:latin typeface="GT Walsheim Pro" panose="00000500000000000000" pitchFamily="50" charset="0"/>
                <a:ea typeface="+mn-ea"/>
                <a:cs typeface="+mn-cs"/>
              </a:rPr>
              <a:t>=</a:t>
            </a:r>
          </a:p>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dirty="0">
                <a:solidFill>
                  <a:prstClr val="white"/>
                </a:solidFill>
                <a:latin typeface="GT Walsheim Pro" panose="00000500000000000000" pitchFamily="50" charset="0"/>
              </a:rPr>
              <a:t>HASTA</a:t>
            </a:r>
          </a:p>
          <a:p>
            <a:pPr marL="0" marR="0" lvl="0" indent="0" algn="ctr" defTabSz="914400" rtl="0" eaLnBrk="1" fontAlgn="auto" latinLnBrk="0" hangingPunct="1">
              <a:lnSpc>
                <a:spcPct val="100000"/>
              </a:lnSpc>
              <a:spcBef>
                <a:spcPts val="0"/>
              </a:spcBef>
              <a:spcAft>
                <a:spcPts val="0"/>
              </a:spcAft>
              <a:buClrTx/>
              <a:buSzTx/>
              <a:buFontTx/>
              <a:buNone/>
              <a:tabLst/>
              <a:defRPr/>
            </a:pPr>
            <a:r>
              <a:rPr lang="es-ES" sz="2400" b="1" dirty="0">
                <a:solidFill>
                  <a:prstClr val="white"/>
                </a:solidFill>
                <a:latin typeface="GT Walsheim Pro Bold" panose="00000800000000000000" pitchFamily="50" charset="0"/>
              </a:rPr>
              <a:t>560</a:t>
            </a:r>
            <a:r>
              <a:rPr lang="es-ES" sz="2400" b="1" i="0" u="none" strike="noStrike" cap="none" baseline="0" dirty="0">
                <a:ln>
                  <a:noFill/>
                </a:ln>
                <a:solidFill>
                  <a:prstClr val="white"/>
                </a:solidFill>
                <a:effectLst/>
                <a:uLnTx/>
                <a:uFillTx/>
                <a:latin typeface="GT Walsheim Pro Bold" panose="00000800000000000000" pitchFamily="50" charset="0"/>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lang="pl-PL" sz="1400" b="1" dirty="0">
                <a:solidFill>
                  <a:prstClr val="white"/>
                </a:solidFill>
                <a:latin typeface="GT Walsheim Pro Bold" panose="00000800000000000000" pitchFamily="50" charset="0"/>
              </a:rPr>
              <a:t>+ registro gratuito</a:t>
            </a:r>
            <a:endParaRPr lang="es-ES" sz="1400" b="1" i="0" u="none" strike="noStrike" cap="none" baseline="0" dirty="0">
              <a:ln>
                <a:noFill/>
              </a:ln>
              <a:solidFill>
                <a:prstClr val="white"/>
              </a:solidFill>
              <a:effectLst/>
              <a:uLnTx/>
              <a:uFillTx/>
              <a:latin typeface="GT Walsheim Pro Bold" panose="00000800000000000000" pitchFamily="50" charset="0"/>
              <a:ea typeface="+mn-ea"/>
              <a:cs typeface="+mn-cs"/>
            </a:endParaRPr>
          </a:p>
        </p:txBody>
      </p:sp>
      <p:pic>
        <p:nvPicPr>
          <p:cNvPr id="6" name="Obraz 5" descr="Obraz zawierający Czcionka, Grafika, logo, biały&#10;&#10;Opis wygenerowany automatycznie">
            <a:extLst>
              <a:ext uri="{FF2B5EF4-FFF2-40B4-BE49-F238E27FC236}">
                <a16:creationId xmlns:a16="http://schemas.microsoft.com/office/drawing/2014/main" id="{2B6BDAC9-332E-0735-F626-DB6A29D9C3C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5483" y="6226148"/>
            <a:ext cx="1026109" cy="348370"/>
          </a:xfrm>
          <a:prstGeom prst="rect">
            <a:avLst/>
          </a:prstGeom>
        </p:spPr>
      </p:pic>
      <p:sp>
        <p:nvSpPr>
          <p:cNvPr id="8" name="pole tekstowe 7">
            <a:extLst>
              <a:ext uri="{FF2B5EF4-FFF2-40B4-BE49-F238E27FC236}">
                <a16:creationId xmlns:a16="http://schemas.microsoft.com/office/drawing/2014/main" id="{5109861D-57C2-B38A-1D8D-38B501EC3521}"/>
              </a:ext>
            </a:extLst>
          </p:cNvPr>
          <p:cNvSpPr txBox="1"/>
          <p:nvPr/>
        </p:nvSpPr>
        <p:spPr>
          <a:xfrm>
            <a:off x="554139" y="521547"/>
            <a:ext cx="7270201" cy="95410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PL" sz="2800" b="1" dirty="0">
                <a:solidFill>
                  <a:srgbClr val="4A8FB2"/>
                </a:solidFill>
                <a:latin typeface="GT Walsheim Pro Bold" panose="00000800000000000000" pitchFamily="50" charset="0"/>
              </a:rPr>
              <a:t>Consigue registro gratuito y a</a:t>
            </a:r>
            <a:r>
              <a:rPr lang="es-ES" sz="2800" b="1" i="0" u="none" strike="noStrike" cap="none" baseline="0" dirty="0" err="1">
                <a:ln>
                  <a:noFill/>
                </a:ln>
                <a:solidFill>
                  <a:srgbClr val="4A8FB2"/>
                </a:solidFill>
                <a:effectLst/>
                <a:uLnTx/>
                <a:uFillTx/>
                <a:latin typeface="GT Walsheim Pro Bold" panose="00000800000000000000" pitchFamily="50" charset="0"/>
                <a:ea typeface="+mn-ea"/>
                <a:cs typeface="+mn-cs"/>
              </a:rPr>
              <a:t>horra</a:t>
            </a:r>
            <a:r>
              <a:rPr lang="es-ES" sz="2800" b="1" i="0" u="none" strike="noStrike" cap="none" baseline="0" dirty="0">
                <a:ln>
                  <a:noFill/>
                </a:ln>
                <a:solidFill>
                  <a:srgbClr val="4A8FB2"/>
                </a:solidFill>
                <a:effectLst/>
                <a:uLnTx/>
                <a:uFillTx/>
                <a:latin typeface="GT Walsheim Pro Bold" panose="00000800000000000000" pitchFamily="50" charset="0"/>
                <a:ea typeface="+mn-ea"/>
                <a:cs typeface="+mn-cs"/>
              </a:rPr>
              <a:t> hasta </a:t>
            </a:r>
            <a:r>
              <a:rPr lang="es-ES" sz="2800" b="1" dirty="0">
                <a:solidFill>
                  <a:srgbClr val="4A8FB2"/>
                </a:solidFill>
                <a:latin typeface="GT Walsheim Pro Bold" panose="00000800000000000000" pitchFamily="50" charset="0"/>
              </a:rPr>
              <a:t>560</a:t>
            </a:r>
            <a:r>
              <a:rPr lang="es-ES" sz="2800" b="1" i="0" u="none" strike="noStrike" cap="none" baseline="0" dirty="0">
                <a:ln>
                  <a:noFill/>
                </a:ln>
                <a:solidFill>
                  <a:srgbClr val="4A8FB2"/>
                </a:solidFill>
                <a:effectLst/>
                <a:uLnTx/>
                <a:uFillTx/>
                <a:latin typeface="GT Walsheim Pro Bold" panose="00000800000000000000" pitchFamily="50" charset="0"/>
                <a:ea typeface="+mn-ea"/>
                <a:cs typeface="+mn-cs"/>
              </a:rPr>
              <a:t> € en </a:t>
            </a:r>
            <a:r>
              <a:rPr lang="pl-PL" sz="2800" b="1" dirty="0">
                <a:solidFill>
                  <a:srgbClr val="4A8FB2"/>
                </a:solidFill>
                <a:latin typeface="GT Walsheim Pro Bold" panose="00000800000000000000" pitchFamily="50" charset="0"/>
              </a:rPr>
              <a:t>los primeros 12 meses</a:t>
            </a:r>
            <a:r>
              <a:rPr lang="es-ES" sz="2800" b="1" dirty="0">
                <a:solidFill>
                  <a:srgbClr val="4A8FB2"/>
                </a:solidFill>
                <a:latin typeface="GT Walsheim Pro Bold" panose="00000800000000000000" pitchFamily="50" charset="0"/>
              </a:rPr>
              <a:t>.</a:t>
            </a:r>
            <a:endParaRPr lang="es-ES" sz="2800" b="1" i="0" u="none" strike="noStrike" cap="none" baseline="0" dirty="0">
              <a:ln>
                <a:noFill/>
              </a:ln>
              <a:solidFill>
                <a:srgbClr val="4A8FB2"/>
              </a:solidFill>
              <a:effectLst/>
              <a:uLnTx/>
              <a:uFillTx/>
              <a:latin typeface="GT Walsheim Pro Bold" panose="00000800000000000000" pitchFamily="50" charset="0"/>
              <a:ea typeface="+mn-ea"/>
              <a:cs typeface="+mn-cs"/>
            </a:endParaRPr>
          </a:p>
        </p:txBody>
      </p:sp>
      <p:sp>
        <p:nvSpPr>
          <p:cNvPr id="10" name="pole tekstowe 9">
            <a:extLst>
              <a:ext uri="{FF2B5EF4-FFF2-40B4-BE49-F238E27FC236}">
                <a16:creationId xmlns:a16="http://schemas.microsoft.com/office/drawing/2014/main" id="{E5F46E0F-482A-A969-4138-89E732A1A8C0}"/>
              </a:ext>
            </a:extLst>
          </p:cNvPr>
          <p:cNvSpPr txBox="1"/>
          <p:nvPr/>
        </p:nvSpPr>
        <p:spPr>
          <a:xfrm>
            <a:off x="554139" y="1552323"/>
            <a:ext cx="1964617" cy="13388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1200"/>
              </a:spcAft>
              <a:buClrTx/>
              <a:buSzTx/>
              <a:buFontTx/>
              <a:buNone/>
              <a:tabLst/>
              <a:defRPr/>
            </a:pPr>
            <a:r>
              <a:rPr lang="es-ES" b="1" i="0" u="none" strike="noStrike" cap="none" baseline="0" dirty="0">
                <a:ln>
                  <a:noFill/>
                </a:ln>
                <a:solidFill>
                  <a:srgbClr val="4A8FB2"/>
                </a:solidFill>
                <a:effectLst/>
                <a:uLnTx/>
                <a:uFillTx/>
                <a:latin typeface="GT Walsheim Pro Bold" panose="00000800000000000000" pitchFamily="50" charset="0"/>
                <a:ea typeface="+mn-ea"/>
                <a:cs typeface="+mn-cs"/>
              </a:rPr>
              <a:t>PASO 1  </a:t>
            </a:r>
          </a:p>
          <a:p>
            <a:pPr marL="0" marR="0" lvl="0" indent="0" algn="l" defTabSz="914400" rtl="0" eaLnBrk="1" fontAlgn="auto" latinLnBrk="0" hangingPunct="1">
              <a:lnSpc>
                <a:spcPct val="100000"/>
              </a:lnSpc>
              <a:spcBef>
                <a:spcPts val="600"/>
              </a:spcBef>
              <a:spcAft>
                <a:spcPts val="0"/>
              </a:spcAft>
              <a:buClrTx/>
              <a:buSzTx/>
              <a:buFontTx/>
              <a:buNone/>
              <a:tabLst/>
              <a:defRPr/>
            </a:pPr>
            <a:r>
              <a:rPr lang="es-ES" sz="1200" dirty="0">
                <a:solidFill>
                  <a:srgbClr val="6B737B"/>
                </a:solidFill>
                <a:latin typeface="GT Walsheim Pro" panose="00000500000000000000" pitchFamily="2" charset="-18"/>
              </a:rPr>
              <a:t>Paga </a:t>
            </a:r>
            <a:r>
              <a:rPr lang="pl-PL" sz="1200" dirty="0">
                <a:solidFill>
                  <a:srgbClr val="6B737B"/>
                </a:solidFill>
                <a:latin typeface="GT Walsheim Pro" panose="00000500000000000000" pitchFamily="2" charset="-18"/>
              </a:rPr>
              <a:t>el precio</a:t>
            </a:r>
            <a:r>
              <a:rPr lang="es-ES" sz="1200" dirty="0">
                <a:solidFill>
                  <a:srgbClr val="6B737B"/>
                </a:solidFill>
                <a:latin typeface="GT Walsheim Pro" panose="00000500000000000000" pitchFamily="2" charset="-18"/>
              </a:rPr>
              <a:t> de</a:t>
            </a:r>
            <a:r>
              <a:rPr lang="pl-PL" sz="1200" dirty="0">
                <a:solidFill>
                  <a:srgbClr val="6B737B"/>
                </a:solidFill>
                <a:latin typeface="GT Walsheim Pro" panose="00000500000000000000" pitchFamily="2" charset="-18"/>
              </a:rPr>
              <a:t>l Kit de R</a:t>
            </a:r>
            <a:r>
              <a:rPr lang="es-ES" sz="1200" dirty="0" err="1">
                <a:solidFill>
                  <a:srgbClr val="6B737B"/>
                </a:solidFill>
                <a:latin typeface="GT Walsheim Pro" panose="00000500000000000000" pitchFamily="2" charset="-18"/>
              </a:rPr>
              <a:t>egistro</a:t>
            </a:r>
            <a:r>
              <a:rPr lang="es-ES" sz="1200" dirty="0">
                <a:solidFill>
                  <a:srgbClr val="6B737B"/>
                </a:solidFill>
                <a:latin typeface="GT Walsheim Pro" panose="00000500000000000000" pitchFamily="2" charset="-18"/>
              </a:rPr>
              <a:t> o consíguelo gratis</a:t>
            </a:r>
            <a:r>
              <a:rPr lang="pl-PL" sz="1200" dirty="0">
                <a:solidFill>
                  <a:srgbClr val="6B737B"/>
                </a:solidFill>
                <a:latin typeface="GT Walsheim Pro" panose="00000500000000000000" pitchFamily="2" charset="-18"/>
              </a:rPr>
              <a:t>*</a:t>
            </a:r>
            <a:r>
              <a:rPr lang="es-ES" sz="1200" dirty="0">
                <a:solidFill>
                  <a:srgbClr val="6B737B"/>
                </a:solidFill>
                <a:latin typeface="GT Walsheim Pro" panose="00000500000000000000" pitchFamily="2" charset="-18"/>
              </a:rPr>
              <a:t> con tu primer pedido de 50 VP</a:t>
            </a:r>
          </a:p>
        </p:txBody>
      </p:sp>
      <p:sp>
        <p:nvSpPr>
          <p:cNvPr id="12" name="pole tekstowe 11">
            <a:extLst>
              <a:ext uri="{FF2B5EF4-FFF2-40B4-BE49-F238E27FC236}">
                <a16:creationId xmlns:a16="http://schemas.microsoft.com/office/drawing/2014/main" id="{33A999E9-5797-8E39-9BE9-EB79664E7CEF}"/>
              </a:ext>
            </a:extLst>
          </p:cNvPr>
          <p:cNvSpPr txBox="1"/>
          <p:nvPr/>
        </p:nvSpPr>
        <p:spPr>
          <a:xfrm>
            <a:off x="2865076" y="1560636"/>
            <a:ext cx="2903957" cy="96949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1200"/>
              </a:spcAft>
              <a:buClrTx/>
              <a:buSzTx/>
              <a:buFontTx/>
              <a:buNone/>
              <a:tabLst/>
              <a:defRPr/>
            </a:pPr>
            <a:r>
              <a:rPr lang="es-ES" b="1" i="0" u="none" strike="noStrike" cap="none" baseline="0" dirty="0">
                <a:ln>
                  <a:noFill/>
                </a:ln>
                <a:solidFill>
                  <a:srgbClr val="4A8FB2"/>
                </a:solidFill>
                <a:effectLst/>
                <a:uLnTx/>
                <a:uFillTx/>
                <a:latin typeface="GT Walsheim Pro Bold" panose="00000800000000000000" pitchFamily="50" charset="0"/>
                <a:ea typeface="+mn-ea"/>
                <a:cs typeface="+mn-cs"/>
              </a:rPr>
              <a:t>PASO 2  </a:t>
            </a:r>
          </a:p>
          <a:p>
            <a:pPr marL="0" marR="0" lvl="0" indent="0" algn="l" defTabSz="914400" rtl="0" eaLnBrk="1" fontAlgn="auto" latinLnBrk="0" hangingPunct="1">
              <a:lnSpc>
                <a:spcPct val="100000"/>
              </a:lnSpc>
              <a:spcBef>
                <a:spcPts val="600"/>
              </a:spcBef>
              <a:spcAft>
                <a:spcPts val="0"/>
              </a:spcAft>
              <a:buClrTx/>
              <a:buSzTx/>
              <a:buFontTx/>
              <a:buNone/>
              <a:tabLst/>
              <a:defRPr/>
            </a:pPr>
            <a:r>
              <a:rPr lang="es-ES" sz="1200" dirty="0">
                <a:solidFill>
                  <a:srgbClr val="6B737B"/>
                </a:solidFill>
                <a:latin typeface="GT Walsheim Pro" panose="00000500000000000000" pitchFamily="2" charset="-18"/>
              </a:rPr>
              <a:t>Mes 1: realiza pedidos por un mínimo de </a:t>
            </a:r>
            <a:r>
              <a:rPr lang="es-ES" sz="1200" b="1" dirty="0">
                <a:solidFill>
                  <a:srgbClr val="6B737B"/>
                </a:solidFill>
                <a:latin typeface="GT Walsheim Pro Bold" panose="00000800000000000000" pitchFamily="50" charset="0"/>
              </a:rPr>
              <a:t>100 VP para conseguir el 1.</a:t>
            </a:r>
            <a:r>
              <a:rPr lang="es-ES" sz="1200" b="1" baseline="30000" dirty="0">
                <a:solidFill>
                  <a:srgbClr val="6B737B"/>
                </a:solidFill>
                <a:latin typeface="GT Walsheim Pro Bold" panose="00000800000000000000" pitchFamily="50" charset="0"/>
              </a:rPr>
              <a:t>er</a:t>
            </a:r>
            <a:r>
              <a:rPr lang="es-ES" sz="1200" b="1" dirty="0">
                <a:solidFill>
                  <a:srgbClr val="6B737B"/>
                </a:solidFill>
                <a:latin typeface="GT Walsheim Pro Bold" panose="00000800000000000000" pitchFamily="50" charset="0"/>
              </a:rPr>
              <a:t> cupón</a:t>
            </a:r>
          </a:p>
        </p:txBody>
      </p:sp>
      <p:sp>
        <p:nvSpPr>
          <p:cNvPr id="14" name="pole tekstowe 13">
            <a:extLst>
              <a:ext uri="{FF2B5EF4-FFF2-40B4-BE49-F238E27FC236}">
                <a16:creationId xmlns:a16="http://schemas.microsoft.com/office/drawing/2014/main" id="{1C02ABFF-224E-959F-9F34-1F52712574F0}"/>
              </a:ext>
            </a:extLst>
          </p:cNvPr>
          <p:cNvSpPr txBox="1"/>
          <p:nvPr/>
        </p:nvSpPr>
        <p:spPr>
          <a:xfrm>
            <a:off x="2865076" y="3468494"/>
            <a:ext cx="2837455"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lang="es-ES" sz="1200" dirty="0">
                <a:solidFill>
                  <a:srgbClr val="6B737B"/>
                </a:solidFill>
                <a:latin typeface="GT Walsheim Pro" panose="00000500000000000000" pitchFamily="2" charset="-18"/>
              </a:rPr>
              <a:t>Del mes 2.º  al mes 4.º : realiza pedidos por un mínimo de </a:t>
            </a:r>
            <a:r>
              <a:rPr lang="es-ES" sz="1200" b="1" dirty="0">
                <a:solidFill>
                  <a:srgbClr val="6B737B"/>
                </a:solidFill>
                <a:latin typeface="GT Walsheim Pro Bold" panose="00000800000000000000" pitchFamily="50" charset="0"/>
              </a:rPr>
              <a:t>50 VP para conseguir más cupones</a:t>
            </a:r>
            <a:r>
              <a:rPr lang="es-ES" sz="1200" dirty="0">
                <a:solidFill>
                  <a:srgbClr val="6B737B"/>
                </a:solidFill>
                <a:latin typeface="GT Walsheim Pro" panose="00000500000000000000" pitchFamily="2" charset="-18"/>
              </a:rPr>
              <a:t>.</a:t>
            </a:r>
          </a:p>
        </p:txBody>
      </p:sp>
      <p:sp>
        <p:nvSpPr>
          <p:cNvPr id="16" name="pole tekstowe 15">
            <a:extLst>
              <a:ext uri="{FF2B5EF4-FFF2-40B4-BE49-F238E27FC236}">
                <a16:creationId xmlns:a16="http://schemas.microsoft.com/office/drawing/2014/main" id="{0963E6A7-3C66-205A-1771-B19649629348}"/>
              </a:ext>
            </a:extLst>
          </p:cNvPr>
          <p:cNvSpPr txBox="1"/>
          <p:nvPr/>
        </p:nvSpPr>
        <p:spPr>
          <a:xfrm>
            <a:off x="5975698" y="1560636"/>
            <a:ext cx="2903957" cy="115416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1200"/>
              </a:spcAft>
              <a:buClrTx/>
              <a:buSzTx/>
              <a:buFontTx/>
              <a:buNone/>
              <a:tabLst/>
              <a:defRPr/>
            </a:pPr>
            <a:r>
              <a:rPr lang="es-ES" b="1" i="0" u="none" strike="noStrike" cap="none" baseline="0" dirty="0">
                <a:ln>
                  <a:noFill/>
                </a:ln>
                <a:solidFill>
                  <a:srgbClr val="4A8FB2"/>
                </a:solidFill>
                <a:effectLst/>
                <a:uLnTx/>
                <a:uFillTx/>
                <a:latin typeface="GT Walsheim Pro Bold" panose="00000800000000000000" pitchFamily="50" charset="0"/>
                <a:ea typeface="+mn-ea"/>
                <a:cs typeface="+mn-cs"/>
              </a:rPr>
              <a:t>PASO 3 </a:t>
            </a:r>
          </a:p>
          <a:p>
            <a:pPr marL="0" marR="0" lvl="0" indent="0" algn="l" defTabSz="914400" rtl="0" eaLnBrk="1" fontAlgn="auto" latinLnBrk="0" hangingPunct="1">
              <a:lnSpc>
                <a:spcPct val="100000"/>
              </a:lnSpc>
              <a:spcBef>
                <a:spcPts val="600"/>
              </a:spcBef>
              <a:spcAft>
                <a:spcPts val="0"/>
              </a:spcAft>
              <a:buClrTx/>
              <a:buSzTx/>
              <a:buFontTx/>
              <a:buNone/>
              <a:tabLst/>
              <a:defRPr/>
            </a:pPr>
            <a:r>
              <a:rPr lang="es-ES" sz="1200" dirty="0">
                <a:solidFill>
                  <a:srgbClr val="6B737B"/>
                </a:solidFill>
                <a:latin typeface="GT Walsheim Pro" panose="00000500000000000000" pitchFamily="2" charset="-18"/>
              </a:rPr>
              <a:t>Del 5.º al 12.º mes: </a:t>
            </a:r>
            <a:r>
              <a:rPr lang="es-ES" sz="1200" b="1" dirty="0">
                <a:solidFill>
                  <a:srgbClr val="6B737B"/>
                </a:solidFill>
                <a:latin typeface="GT Walsheim Pro Bold" panose="00000800000000000000" pitchFamily="50" charset="0"/>
              </a:rPr>
              <a:t>por cada 100 VP que consigas, recibirás un cupón de Ofertas para crecer de 15 €.</a:t>
            </a:r>
          </a:p>
        </p:txBody>
      </p:sp>
      <p:sp>
        <p:nvSpPr>
          <p:cNvPr id="19" name="pole tekstowe 18">
            <a:extLst>
              <a:ext uri="{FF2B5EF4-FFF2-40B4-BE49-F238E27FC236}">
                <a16:creationId xmlns:a16="http://schemas.microsoft.com/office/drawing/2014/main" id="{01AC824E-7479-BD27-9CF9-92E3A7908441}"/>
              </a:ext>
            </a:extLst>
          </p:cNvPr>
          <p:cNvSpPr txBox="1"/>
          <p:nvPr/>
        </p:nvSpPr>
        <p:spPr>
          <a:xfrm>
            <a:off x="6317552" y="3429000"/>
            <a:ext cx="2220248" cy="1477328"/>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s-ES">
                <a:solidFill>
                  <a:srgbClr val="4A8FB2"/>
                </a:solidFill>
                <a:latin typeface="GT Walsheim Pro" panose="00000500000000000000" pitchFamily="2" charset="-18"/>
              </a:rPr>
              <a:t>Cupón de regalo personal y transferible: </a:t>
            </a:r>
            <a:r>
              <a:rPr lang="es-ES" b="1">
                <a:solidFill>
                  <a:srgbClr val="4A8FB2"/>
                </a:solidFill>
                <a:latin typeface="GT Walsheim Pro Bold" panose="00000800000000000000" pitchFamily="50" charset="0"/>
              </a:rPr>
              <a:t>consigue 15 € por cada 100 VP</a:t>
            </a:r>
          </a:p>
        </p:txBody>
      </p:sp>
      <p:cxnSp>
        <p:nvCxnSpPr>
          <p:cNvPr id="23" name="Łącznik prosty 22">
            <a:extLst>
              <a:ext uri="{FF2B5EF4-FFF2-40B4-BE49-F238E27FC236}">
                <a16:creationId xmlns:a16="http://schemas.microsoft.com/office/drawing/2014/main" id="{C0D92051-2CFE-9675-F5C1-9C32A647C8FA}"/>
              </a:ext>
            </a:extLst>
          </p:cNvPr>
          <p:cNvCxnSpPr>
            <a:cxnSpLocks/>
          </p:cNvCxnSpPr>
          <p:nvPr/>
        </p:nvCxnSpPr>
        <p:spPr>
          <a:xfrm>
            <a:off x="1455769" y="1804360"/>
            <a:ext cx="1032161" cy="0"/>
          </a:xfrm>
          <a:prstGeom prst="line">
            <a:avLst/>
          </a:prstGeom>
          <a:ln w="28575" cap="rnd">
            <a:solidFill>
              <a:srgbClr val="6B737B"/>
            </a:solidFill>
            <a:prstDash val="sysDot"/>
            <a:round/>
          </a:ln>
        </p:spPr>
        <p:style>
          <a:lnRef idx="1">
            <a:schemeClr val="accent1"/>
          </a:lnRef>
          <a:fillRef idx="0">
            <a:schemeClr val="accent1"/>
          </a:fillRef>
          <a:effectRef idx="0">
            <a:schemeClr val="accent1"/>
          </a:effectRef>
          <a:fontRef idx="minor">
            <a:schemeClr val="tx1"/>
          </a:fontRef>
        </p:style>
      </p:cxnSp>
      <p:cxnSp>
        <p:nvCxnSpPr>
          <p:cNvPr id="11" name="Łącznik prosty 10">
            <a:extLst>
              <a:ext uri="{FF2B5EF4-FFF2-40B4-BE49-F238E27FC236}">
                <a16:creationId xmlns:a16="http://schemas.microsoft.com/office/drawing/2014/main" id="{026EC409-B74D-06E9-EF76-67892AD0ACBA}"/>
              </a:ext>
            </a:extLst>
          </p:cNvPr>
          <p:cNvCxnSpPr>
            <a:cxnSpLocks/>
          </p:cNvCxnSpPr>
          <p:nvPr/>
        </p:nvCxnSpPr>
        <p:spPr>
          <a:xfrm>
            <a:off x="3782201" y="1804360"/>
            <a:ext cx="1783529" cy="0"/>
          </a:xfrm>
          <a:prstGeom prst="line">
            <a:avLst/>
          </a:prstGeom>
          <a:ln w="28575" cap="rnd">
            <a:solidFill>
              <a:srgbClr val="6B737B"/>
            </a:solidFill>
            <a:prstDash val="sysDot"/>
            <a:round/>
          </a:ln>
        </p:spPr>
        <p:style>
          <a:lnRef idx="1">
            <a:schemeClr val="accent1"/>
          </a:lnRef>
          <a:fillRef idx="0">
            <a:schemeClr val="accent1"/>
          </a:fillRef>
          <a:effectRef idx="0">
            <a:schemeClr val="accent1"/>
          </a:effectRef>
          <a:fontRef idx="minor">
            <a:schemeClr val="tx1"/>
          </a:fontRef>
        </p:style>
      </p:cxnSp>
      <p:cxnSp>
        <p:nvCxnSpPr>
          <p:cNvPr id="22" name="Łącznik prosty 21">
            <a:extLst>
              <a:ext uri="{FF2B5EF4-FFF2-40B4-BE49-F238E27FC236}">
                <a16:creationId xmlns:a16="http://schemas.microsoft.com/office/drawing/2014/main" id="{8179829B-A63A-6986-0162-8079F005EAE1}"/>
              </a:ext>
            </a:extLst>
          </p:cNvPr>
          <p:cNvCxnSpPr>
            <a:cxnSpLocks/>
          </p:cNvCxnSpPr>
          <p:nvPr/>
        </p:nvCxnSpPr>
        <p:spPr>
          <a:xfrm>
            <a:off x="6892823" y="1783030"/>
            <a:ext cx="1802290" cy="0"/>
          </a:xfrm>
          <a:prstGeom prst="line">
            <a:avLst/>
          </a:prstGeom>
          <a:ln w="28575" cap="rnd">
            <a:solidFill>
              <a:srgbClr val="6B737B"/>
            </a:solidFill>
            <a:prstDash val="sysDot"/>
            <a:round/>
          </a:ln>
        </p:spPr>
        <p:style>
          <a:lnRef idx="1">
            <a:schemeClr val="accent1"/>
          </a:lnRef>
          <a:fillRef idx="0">
            <a:schemeClr val="accent1"/>
          </a:fillRef>
          <a:effectRef idx="0">
            <a:schemeClr val="accent1"/>
          </a:effectRef>
          <a:fontRef idx="minor">
            <a:schemeClr val="tx1"/>
          </a:fontRef>
        </p:style>
      </p:cxnSp>
      <p:graphicFrame>
        <p:nvGraphicFramePr>
          <p:cNvPr id="29" name="Tabela 89">
            <a:extLst>
              <a:ext uri="{FF2B5EF4-FFF2-40B4-BE49-F238E27FC236}">
                <a16:creationId xmlns:a16="http://schemas.microsoft.com/office/drawing/2014/main" id="{D83AFF97-17EE-1219-4C76-ED754359BEF9}"/>
              </a:ext>
            </a:extLst>
          </p:cNvPr>
          <p:cNvGraphicFramePr>
            <a:graphicFrameLocks noGrp="1"/>
          </p:cNvGraphicFramePr>
          <p:nvPr>
            <p:extLst>
              <p:ext uri="{D42A27DB-BD31-4B8C-83A1-F6EECF244321}">
                <p14:modId xmlns:p14="http://schemas.microsoft.com/office/powerpoint/2010/main" val="3363358693"/>
              </p:ext>
            </p:extLst>
          </p:nvPr>
        </p:nvGraphicFramePr>
        <p:xfrm>
          <a:off x="2970662" y="2634282"/>
          <a:ext cx="2595068" cy="674772"/>
        </p:xfrm>
        <a:graphic>
          <a:graphicData uri="http://schemas.openxmlformats.org/drawingml/2006/table">
            <a:tbl>
              <a:tblPr firstRow="1" bandRow="1">
                <a:tableStyleId>{10A1B5D5-9B99-4C35-A422-299274C87663}</a:tableStyleId>
              </a:tblPr>
              <a:tblGrid>
                <a:gridCol w="1076273">
                  <a:extLst>
                    <a:ext uri="{9D8B030D-6E8A-4147-A177-3AD203B41FA5}">
                      <a16:colId xmlns:a16="http://schemas.microsoft.com/office/drawing/2014/main" val="1396583099"/>
                    </a:ext>
                  </a:extLst>
                </a:gridCol>
                <a:gridCol w="1518795">
                  <a:extLst>
                    <a:ext uri="{9D8B030D-6E8A-4147-A177-3AD203B41FA5}">
                      <a16:colId xmlns:a16="http://schemas.microsoft.com/office/drawing/2014/main" val="4256862544"/>
                    </a:ext>
                  </a:extLst>
                </a:gridCol>
              </a:tblGrid>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900" b="1">
                          <a:solidFill>
                            <a:srgbClr val="4A8FB2"/>
                          </a:solidFill>
                          <a:latin typeface="GT Walsheim Pro Bold" panose="00000800000000000000" pitchFamily="50" charset="0"/>
                        </a:rPr>
                        <a:t>VPP mensual</a:t>
                      </a:r>
                    </a:p>
                  </a:txBody>
                  <a:tcPr marL="84347" marR="84347" marT="42173" marB="42173">
                    <a:lnL w="12700" cmpd="sng">
                      <a:noFill/>
                    </a:lnL>
                    <a:lnR>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900" b="1" dirty="0">
                          <a:solidFill>
                            <a:srgbClr val="4A8FB2"/>
                          </a:solidFill>
                          <a:latin typeface="GT Walsheim Pro Bold" panose="00000800000000000000" pitchFamily="50" charset="0"/>
                        </a:rPr>
                        <a:t>Valor del cupón</a:t>
                      </a:r>
                    </a:p>
                  </a:txBody>
                  <a:tcPr marL="84347" marR="84347" marT="42173" marB="42173">
                    <a:lnL>
                      <a:noFill/>
                    </a:lnL>
                    <a:lnR w="12700" cmpd="sng">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14648454"/>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900" dirty="0">
                          <a:solidFill>
                            <a:srgbClr val="4A8FB2"/>
                          </a:solidFill>
                          <a:latin typeface="GT Walsheim Pro" panose="00000500000000000000" pitchFamily="2" charset="-18"/>
                        </a:rPr>
                        <a:t>≥100 – 199</a:t>
                      </a:r>
                      <a:r>
                        <a:rPr lang="pl-PL" sz="900" dirty="0">
                          <a:solidFill>
                            <a:srgbClr val="4A8FB2"/>
                          </a:solidFill>
                          <a:latin typeface="GT Walsheim Pro" panose="00000500000000000000" pitchFamily="2" charset="-18"/>
                        </a:rPr>
                        <a:t>,99</a:t>
                      </a:r>
                      <a:endParaRPr lang="es-ES" sz="900" dirty="0">
                        <a:solidFill>
                          <a:srgbClr val="4A8FB2"/>
                        </a:solidFill>
                        <a:latin typeface="GT Walsheim Pro" panose="00000500000000000000" pitchFamily="2" charset="-18"/>
                      </a:endParaRPr>
                    </a:p>
                  </a:txBody>
                  <a:tcPr marL="84347" marR="84347" marT="42173" marB="42173">
                    <a:lnL w="12700" cmpd="sng">
                      <a:noFill/>
                    </a:lnL>
                    <a:lnR>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900">
                          <a:solidFill>
                            <a:srgbClr val="4A8FB2"/>
                          </a:solidFill>
                          <a:latin typeface="GT Walsheim Pro" panose="00000500000000000000" pitchFamily="2" charset="-18"/>
                        </a:rPr>
                        <a:t>(2x20 €) 40 €</a:t>
                      </a:r>
                    </a:p>
                  </a:txBody>
                  <a:tcPr marL="84347" marR="84347" marT="42173" marB="42173">
                    <a:lnL>
                      <a:noFill/>
                    </a:lnL>
                    <a:lnR w="12700" cmpd="sng">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789113680"/>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900">
                          <a:solidFill>
                            <a:srgbClr val="4A8FB2"/>
                          </a:solidFill>
                          <a:latin typeface="GT Walsheim Pro" panose="00000500000000000000" pitchFamily="2" charset="-18"/>
                        </a:rPr>
                        <a:t>≥200</a:t>
                      </a:r>
                    </a:p>
                  </a:txBody>
                  <a:tcPr marL="84347" marR="84347" marT="42173" marB="42173">
                    <a:lnL w="12700" cmpd="sng">
                      <a:noFill/>
                    </a:lnL>
                    <a:lnR>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900" dirty="0">
                          <a:solidFill>
                            <a:srgbClr val="4A8FB2"/>
                          </a:solidFill>
                          <a:latin typeface="GT Walsheim Pro" panose="00000500000000000000" pitchFamily="2" charset="-18"/>
                        </a:rPr>
                        <a:t>(4x20 €) 80 €</a:t>
                      </a:r>
                    </a:p>
                  </a:txBody>
                  <a:tcPr marL="84347" marR="84347" marT="42173" marB="42173">
                    <a:lnL>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2759787"/>
                  </a:ext>
                </a:extLst>
              </a:tr>
            </a:tbl>
          </a:graphicData>
        </a:graphic>
      </p:graphicFrame>
      <p:graphicFrame>
        <p:nvGraphicFramePr>
          <p:cNvPr id="30" name="Tabela 89">
            <a:extLst>
              <a:ext uri="{FF2B5EF4-FFF2-40B4-BE49-F238E27FC236}">
                <a16:creationId xmlns:a16="http://schemas.microsoft.com/office/drawing/2014/main" id="{5DBB2A1E-35D5-569C-7D0A-6FBE0585011D}"/>
              </a:ext>
            </a:extLst>
          </p:cNvPr>
          <p:cNvGraphicFramePr>
            <a:graphicFrameLocks noGrp="1"/>
          </p:cNvGraphicFramePr>
          <p:nvPr>
            <p:extLst>
              <p:ext uri="{D42A27DB-BD31-4B8C-83A1-F6EECF244321}">
                <p14:modId xmlns:p14="http://schemas.microsoft.com/office/powerpoint/2010/main" val="103927661"/>
              </p:ext>
            </p:extLst>
          </p:nvPr>
        </p:nvGraphicFramePr>
        <p:xfrm>
          <a:off x="2970662" y="4170403"/>
          <a:ext cx="2595068" cy="899696"/>
        </p:xfrm>
        <a:graphic>
          <a:graphicData uri="http://schemas.openxmlformats.org/drawingml/2006/table">
            <a:tbl>
              <a:tblPr firstRow="1" bandRow="1">
                <a:tableStyleId>{10A1B5D5-9B99-4C35-A422-299274C87663}</a:tableStyleId>
              </a:tblPr>
              <a:tblGrid>
                <a:gridCol w="1076273">
                  <a:extLst>
                    <a:ext uri="{9D8B030D-6E8A-4147-A177-3AD203B41FA5}">
                      <a16:colId xmlns:a16="http://schemas.microsoft.com/office/drawing/2014/main" val="1396583099"/>
                    </a:ext>
                  </a:extLst>
                </a:gridCol>
                <a:gridCol w="1518795">
                  <a:extLst>
                    <a:ext uri="{9D8B030D-6E8A-4147-A177-3AD203B41FA5}">
                      <a16:colId xmlns:a16="http://schemas.microsoft.com/office/drawing/2014/main" val="4256862544"/>
                    </a:ext>
                  </a:extLst>
                </a:gridCol>
              </a:tblGrid>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900" b="1">
                          <a:solidFill>
                            <a:srgbClr val="4A8FB2"/>
                          </a:solidFill>
                          <a:latin typeface="GT Walsheim Pro Bold" panose="00000800000000000000" pitchFamily="50" charset="0"/>
                        </a:rPr>
                        <a:t>VPP mensual</a:t>
                      </a:r>
                    </a:p>
                  </a:txBody>
                  <a:tcPr marL="84347" marR="84347" marT="42173" marB="42173">
                    <a:lnL w="12700" cmpd="sng">
                      <a:noFill/>
                    </a:lnL>
                    <a:lnR>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900" b="1">
                          <a:solidFill>
                            <a:srgbClr val="4A8FB2"/>
                          </a:solidFill>
                          <a:latin typeface="GT Walsheim Pro Bold" panose="00000800000000000000" pitchFamily="50" charset="0"/>
                        </a:rPr>
                        <a:t>Valor del cupón</a:t>
                      </a:r>
                    </a:p>
                  </a:txBody>
                  <a:tcPr marL="84347" marR="84347" marT="42173" marB="42173">
                    <a:lnL>
                      <a:noFill/>
                    </a:lnL>
                    <a:lnR w="12700" cmpd="sng">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14648454"/>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900" dirty="0">
                          <a:solidFill>
                            <a:srgbClr val="4A8FB2"/>
                          </a:solidFill>
                          <a:latin typeface="GT Walsheim Pro" panose="00000500000000000000" pitchFamily="2" charset="-18"/>
                        </a:rPr>
                        <a:t>≥50 – 99</a:t>
                      </a:r>
                      <a:r>
                        <a:rPr lang="pl-PL" sz="900" dirty="0">
                          <a:solidFill>
                            <a:srgbClr val="4A8FB2"/>
                          </a:solidFill>
                          <a:latin typeface="GT Walsheim Pro" panose="00000500000000000000" pitchFamily="2" charset="-18"/>
                        </a:rPr>
                        <a:t>,99</a:t>
                      </a:r>
                      <a:endParaRPr lang="es-ES" sz="900" dirty="0">
                        <a:solidFill>
                          <a:srgbClr val="4A8FB2"/>
                        </a:solidFill>
                        <a:latin typeface="GT Walsheim Pro" panose="00000500000000000000" pitchFamily="2" charset="-18"/>
                      </a:endParaRPr>
                    </a:p>
                  </a:txBody>
                  <a:tcPr marL="84347" marR="84347" marT="42173" marB="42173">
                    <a:lnL w="12700" cmpd="sng">
                      <a:noFill/>
                    </a:lnL>
                    <a:lnR>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900">
                          <a:solidFill>
                            <a:srgbClr val="4A8FB2"/>
                          </a:solidFill>
                          <a:latin typeface="GT Walsheim Pro" panose="00000500000000000000" pitchFamily="2" charset="-18"/>
                        </a:rPr>
                        <a:t>1x20 €</a:t>
                      </a:r>
                    </a:p>
                  </a:txBody>
                  <a:tcPr marL="84347" marR="84347" marT="42173" marB="42173">
                    <a:lnL>
                      <a:noFill/>
                    </a:lnL>
                    <a:lnR w="12700" cmpd="sng">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557445895"/>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900" dirty="0">
                          <a:solidFill>
                            <a:srgbClr val="4A8FB2"/>
                          </a:solidFill>
                          <a:latin typeface="GT Walsheim Pro" panose="00000500000000000000" pitchFamily="2" charset="-18"/>
                        </a:rPr>
                        <a:t>≥100 – 199</a:t>
                      </a:r>
                      <a:r>
                        <a:rPr lang="pl-PL" sz="900" dirty="0">
                          <a:solidFill>
                            <a:srgbClr val="4A8FB2"/>
                          </a:solidFill>
                          <a:latin typeface="GT Walsheim Pro" panose="00000500000000000000" pitchFamily="2" charset="-18"/>
                        </a:rPr>
                        <a:t>,99</a:t>
                      </a:r>
                      <a:endParaRPr lang="es-ES" sz="900" dirty="0">
                        <a:solidFill>
                          <a:srgbClr val="4A8FB2"/>
                        </a:solidFill>
                        <a:latin typeface="GT Walsheim Pro" panose="00000500000000000000" pitchFamily="2" charset="-18"/>
                      </a:endParaRPr>
                    </a:p>
                  </a:txBody>
                  <a:tcPr marL="84347" marR="84347" marT="42173" marB="42173">
                    <a:lnL w="12700" cmpd="sng">
                      <a:noFill/>
                    </a:lnL>
                    <a:lnR>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900">
                          <a:solidFill>
                            <a:srgbClr val="4A8FB2"/>
                          </a:solidFill>
                          <a:latin typeface="GT Walsheim Pro" panose="00000500000000000000" pitchFamily="2" charset="-18"/>
                        </a:rPr>
                        <a:t>(2x20 €) 40 €</a:t>
                      </a:r>
                    </a:p>
                  </a:txBody>
                  <a:tcPr marL="84347" marR="84347" marT="42173" marB="42173">
                    <a:lnL>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789113680"/>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900">
                          <a:solidFill>
                            <a:srgbClr val="4A8FB2"/>
                          </a:solidFill>
                          <a:latin typeface="GT Walsheim Pro" panose="00000500000000000000" pitchFamily="2" charset="-18"/>
                        </a:rPr>
                        <a:t>≥200</a:t>
                      </a:r>
                    </a:p>
                  </a:txBody>
                  <a:tcPr marL="84347" marR="84347" marT="42173" marB="42173">
                    <a:lnL w="12700" cmpd="sng">
                      <a:noFill/>
                    </a:lnL>
                    <a:lnR>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900" dirty="0">
                          <a:solidFill>
                            <a:srgbClr val="4A8FB2"/>
                          </a:solidFill>
                          <a:latin typeface="GT Walsheim Pro" panose="00000500000000000000" pitchFamily="2" charset="-18"/>
                        </a:rPr>
                        <a:t>(4x20 €) 80 €</a:t>
                      </a:r>
                    </a:p>
                  </a:txBody>
                  <a:tcPr marL="84347" marR="84347" marT="42173" marB="42173">
                    <a:lnL>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2759787"/>
                  </a:ext>
                </a:extLst>
              </a:tr>
            </a:tbl>
          </a:graphicData>
        </a:graphic>
      </p:graphicFrame>
      <p:sp>
        <p:nvSpPr>
          <p:cNvPr id="2" name="Prostokąt 54">
            <a:extLst>
              <a:ext uri="{FF2B5EF4-FFF2-40B4-BE49-F238E27FC236}">
                <a16:creationId xmlns:a16="http://schemas.microsoft.com/office/drawing/2014/main" id="{C43241A0-8DA5-1985-5072-ED0DD1B74369}"/>
              </a:ext>
            </a:extLst>
          </p:cNvPr>
          <p:cNvSpPr/>
          <p:nvPr/>
        </p:nvSpPr>
        <p:spPr>
          <a:xfrm>
            <a:off x="7053799" y="5186209"/>
            <a:ext cx="814737" cy="736754"/>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0" i="0" u="none" strike="noStrike" kern="1200" cap="none" spc="0" baseline="0" dirty="0">
              <a:ln>
                <a:noFill/>
              </a:ln>
              <a:solidFill>
                <a:prstClr val="white"/>
              </a:solidFill>
              <a:effectLst/>
              <a:uLnTx/>
              <a:uFillTx/>
              <a:latin typeface="GT Walsheim Pro" panose="00000500000000000000" pitchFamily="50" charset="0"/>
              <a:ea typeface="+mn-ea"/>
              <a:cs typeface="+mn-cs"/>
            </a:endParaRPr>
          </a:p>
        </p:txBody>
      </p:sp>
      <p:pic>
        <p:nvPicPr>
          <p:cNvPr id="3" name="Obraz 2" descr="Obraz zawierający Grafika, Czcionka, symbol, krąg&#10;&#10;Opis wygenerowany automatycznie">
            <a:extLst>
              <a:ext uri="{FF2B5EF4-FFF2-40B4-BE49-F238E27FC236}">
                <a16:creationId xmlns:a16="http://schemas.microsoft.com/office/drawing/2014/main" id="{7A48E1DF-7ACD-A4F3-173F-5D171C95E1E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11593" y="5297364"/>
            <a:ext cx="515777" cy="531071"/>
          </a:xfrm>
          <a:prstGeom prst="rect">
            <a:avLst/>
          </a:prstGeom>
        </p:spPr>
      </p:pic>
      <p:pic>
        <p:nvPicPr>
          <p:cNvPr id="4" name="Obraz 3" descr="Obraz zawierający Grafika, Czcionka, tekst, logo&#10;&#10;Opis wygenerowany automatycznie">
            <a:extLst>
              <a:ext uri="{FF2B5EF4-FFF2-40B4-BE49-F238E27FC236}">
                <a16:creationId xmlns:a16="http://schemas.microsoft.com/office/drawing/2014/main" id="{63E8BB97-C3CA-31F8-9743-0A036C5604F1}"/>
              </a:ext>
            </a:extLst>
          </p:cNvPr>
          <p:cNvPicPr>
            <a:picLocks noChangeAspect="1"/>
          </p:cNvPicPr>
          <p:nvPr/>
        </p:nvPicPr>
        <p:blipFill rotWithShape="1">
          <a:blip r:embed="rId7">
            <a:extLst>
              <a:ext uri="{28A0092B-C50C-407E-A947-70E740481C1C}">
                <a14:useLocalDpi xmlns:a14="http://schemas.microsoft.com/office/drawing/2010/main" val="0"/>
              </a:ext>
            </a:extLst>
          </a:blip>
          <a:srcRect l="18319" t="19813" r="19457" b="30944"/>
          <a:stretch/>
        </p:blipFill>
        <p:spPr>
          <a:xfrm>
            <a:off x="10354100" y="427989"/>
            <a:ext cx="1352125" cy="689792"/>
          </a:xfrm>
          <a:prstGeom prst="rect">
            <a:avLst/>
          </a:prstGeom>
        </p:spPr>
      </p:pic>
      <p:pic>
        <p:nvPicPr>
          <p:cNvPr id="7" name="Obraz 6" descr="Obraz zawierający osoba, ubrania, na wolnym powietrzu, Ludzka twarz&#10;&#10;Opis wygenerowany automatycznie">
            <a:extLst>
              <a:ext uri="{FF2B5EF4-FFF2-40B4-BE49-F238E27FC236}">
                <a16:creationId xmlns:a16="http://schemas.microsoft.com/office/drawing/2014/main" id="{788A1AAE-E443-68CA-9A7A-C4E04E10E85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50062" y="3211855"/>
            <a:ext cx="1850423" cy="2758207"/>
          </a:xfrm>
          <a:prstGeom prst="rect">
            <a:avLst/>
          </a:prstGeom>
          <a:ln w="76200">
            <a:solidFill>
              <a:srgbClr val="FFFFFF"/>
            </a:solidFill>
          </a:ln>
        </p:spPr>
      </p:pic>
      <p:sp>
        <p:nvSpPr>
          <p:cNvPr id="9" name="TextBox 8">
            <a:extLst>
              <a:ext uri="{FF2B5EF4-FFF2-40B4-BE49-F238E27FC236}">
                <a16:creationId xmlns:a16="http://schemas.microsoft.com/office/drawing/2014/main" id="{1F0F164A-DF39-5CAE-C105-4E8596601A50}"/>
              </a:ext>
            </a:extLst>
          </p:cNvPr>
          <p:cNvSpPr txBox="1"/>
          <p:nvPr/>
        </p:nvSpPr>
        <p:spPr>
          <a:xfrm>
            <a:off x="4785360" y="5384800"/>
            <a:ext cx="2011680" cy="507831"/>
          </a:xfrm>
          <a:prstGeom prst="rect">
            <a:avLst/>
          </a:prstGeom>
          <a:noFill/>
        </p:spPr>
        <p:txBody>
          <a:bodyPr wrap="square" rtlCol="0">
            <a:spAutoFit/>
          </a:bodyPr>
          <a:lstStyle/>
          <a:p>
            <a:r>
              <a:rPr lang="pl-PL" sz="900" dirty="0">
                <a:solidFill>
                  <a:srgbClr val="6B737B"/>
                </a:solidFill>
                <a:latin typeface="GT Walsheim Pro" panose="00000500000000000000"/>
              </a:rPr>
              <a:t>* </a:t>
            </a:r>
            <a:r>
              <a:rPr lang="pl-PL" sz="900" dirty="0">
                <a:solidFill>
                  <a:srgbClr val="6B737B"/>
                </a:solidFill>
                <a:latin typeface="GT Walsheim Pro" panose="00000500000000000000" pitchFamily="2" charset="-18"/>
              </a:rPr>
              <a:t>El registro</a:t>
            </a:r>
            <a:r>
              <a:rPr lang="es-ES" sz="900" b="0" i="0" u="none" strike="noStrike" cap="none" dirty="0">
                <a:ln>
                  <a:noFill/>
                </a:ln>
                <a:solidFill>
                  <a:srgbClr val="6B737B"/>
                </a:solidFill>
                <a:effectLst/>
                <a:uLnTx/>
                <a:uFillTx/>
                <a:latin typeface="GT Walsheim Pro" panose="00000500000000000000" pitchFamily="2" charset="-18"/>
                <a:ea typeface="+mn-ea"/>
                <a:cs typeface="+mn-cs"/>
              </a:rPr>
              <a:t> </a:t>
            </a:r>
            <a:r>
              <a:rPr lang="es-ES" sz="900" b="0" i="0" u="none" strike="noStrike" cap="none" dirty="0" err="1">
                <a:ln>
                  <a:noFill/>
                </a:ln>
                <a:solidFill>
                  <a:srgbClr val="6B737B"/>
                </a:solidFill>
                <a:effectLst/>
                <a:uLnTx/>
                <a:uFillTx/>
                <a:latin typeface="GT Walsheim Pro" panose="00000500000000000000" pitchFamily="2" charset="-18"/>
                <a:ea typeface="+mn-ea"/>
                <a:cs typeface="+mn-cs"/>
              </a:rPr>
              <a:t>gratuit</a:t>
            </a:r>
            <a:r>
              <a:rPr lang="pl-PL" sz="900" b="0" i="0" u="none" strike="noStrike" cap="none" dirty="0">
                <a:ln>
                  <a:noFill/>
                </a:ln>
                <a:solidFill>
                  <a:srgbClr val="6B737B"/>
                </a:solidFill>
                <a:effectLst/>
                <a:uLnTx/>
                <a:uFillTx/>
                <a:latin typeface="GT Walsheim Pro" panose="00000500000000000000" pitchFamily="2" charset="-18"/>
                <a:ea typeface="+mn-ea"/>
                <a:cs typeface="+mn-cs"/>
              </a:rPr>
              <a:t>o</a:t>
            </a:r>
            <a:r>
              <a:rPr lang="es-ES" sz="900" b="0" i="0" u="none" strike="noStrike" cap="none" dirty="0">
                <a:ln>
                  <a:noFill/>
                </a:ln>
                <a:solidFill>
                  <a:srgbClr val="6B737B"/>
                </a:solidFill>
                <a:effectLst/>
                <a:uLnTx/>
                <a:uFillTx/>
                <a:latin typeface="GT Walsheim Pro" panose="00000500000000000000" pitchFamily="2" charset="-18"/>
                <a:ea typeface="+mn-ea"/>
                <a:cs typeface="+mn-cs"/>
              </a:rPr>
              <a:t> será </a:t>
            </a:r>
            <a:r>
              <a:rPr lang="es-ES" sz="900" b="0" i="0" u="none" strike="noStrike" cap="none" dirty="0" err="1">
                <a:ln>
                  <a:noFill/>
                </a:ln>
                <a:solidFill>
                  <a:srgbClr val="6B737B"/>
                </a:solidFill>
                <a:effectLst/>
                <a:uLnTx/>
                <a:uFillTx/>
                <a:latin typeface="GT Walsheim Pro" panose="00000500000000000000" pitchFamily="2" charset="-18"/>
                <a:ea typeface="+mn-ea"/>
                <a:cs typeface="+mn-cs"/>
              </a:rPr>
              <a:t>válid</a:t>
            </a:r>
            <a:r>
              <a:rPr lang="pl-PL" sz="900" b="0" i="0" u="none" strike="noStrike" cap="none" dirty="0">
                <a:ln>
                  <a:noFill/>
                </a:ln>
                <a:solidFill>
                  <a:srgbClr val="6B737B"/>
                </a:solidFill>
                <a:effectLst/>
                <a:uLnTx/>
                <a:uFillTx/>
                <a:latin typeface="GT Walsheim Pro" panose="00000500000000000000" pitchFamily="2" charset="-18"/>
                <a:ea typeface="+mn-ea"/>
                <a:cs typeface="+mn-cs"/>
              </a:rPr>
              <a:t>o</a:t>
            </a:r>
            <a:r>
              <a:rPr lang="es-ES" sz="900" b="0" i="0" u="none" strike="noStrike" cap="none" dirty="0">
                <a:ln>
                  <a:noFill/>
                </a:ln>
                <a:solidFill>
                  <a:srgbClr val="6B737B"/>
                </a:solidFill>
                <a:effectLst/>
                <a:uLnTx/>
                <a:uFillTx/>
                <a:latin typeface="GT Walsheim Pro" panose="00000500000000000000" pitchFamily="2" charset="-18"/>
                <a:ea typeface="+mn-ea"/>
                <a:cs typeface="+mn-cs"/>
              </a:rPr>
              <a:t> durante </a:t>
            </a:r>
            <a:r>
              <a:rPr lang="pl-PL" sz="900" b="0" i="0" u="none" strike="noStrike" cap="none" dirty="0">
                <a:ln>
                  <a:noFill/>
                </a:ln>
                <a:solidFill>
                  <a:srgbClr val="6B737B"/>
                </a:solidFill>
                <a:effectLst/>
                <a:uLnTx/>
                <a:uFillTx/>
                <a:latin typeface="GT Walsheim Pro" panose="00000500000000000000" pitchFamily="2" charset="-18"/>
                <a:ea typeface="+mn-ea"/>
                <a:cs typeface="+mn-cs"/>
              </a:rPr>
              <a:t>los primeros </a:t>
            </a:r>
            <a:r>
              <a:rPr lang="es-ES" sz="900" b="0" i="0" u="none" strike="noStrike" cap="none" dirty="0">
                <a:ln>
                  <a:noFill/>
                </a:ln>
                <a:solidFill>
                  <a:srgbClr val="6B737B"/>
                </a:solidFill>
                <a:effectLst/>
                <a:uLnTx/>
                <a:uFillTx/>
                <a:latin typeface="GT Walsheim Pro" panose="00000500000000000000" pitchFamily="2" charset="-18"/>
                <a:ea typeface="+mn-ea"/>
                <a:cs typeface="+mn-cs"/>
              </a:rPr>
              <a:t>30 días </a:t>
            </a:r>
            <a:r>
              <a:rPr lang="pl-PL" sz="900" b="0" i="0" u="none" strike="noStrike" cap="none" dirty="0">
                <a:ln>
                  <a:noFill/>
                </a:ln>
                <a:solidFill>
                  <a:srgbClr val="6B737B"/>
                </a:solidFill>
                <a:effectLst/>
                <a:uLnTx/>
                <a:uFillTx/>
                <a:latin typeface="GT Walsheim Pro" panose="00000500000000000000" pitchFamily="2" charset="-18"/>
                <a:ea typeface="+mn-ea"/>
                <a:cs typeface="+mn-cs"/>
              </a:rPr>
              <a:t>tras</a:t>
            </a:r>
            <a:r>
              <a:rPr lang="es-ES" sz="900" b="0" i="0" u="none" strike="noStrike" cap="none" dirty="0">
                <a:ln>
                  <a:noFill/>
                </a:ln>
                <a:solidFill>
                  <a:srgbClr val="6B737B"/>
                </a:solidFill>
                <a:effectLst/>
                <a:uLnTx/>
                <a:uFillTx/>
                <a:latin typeface="GT Walsheim Pro" panose="00000500000000000000" pitchFamily="2" charset="-18"/>
                <a:ea typeface="+mn-ea"/>
                <a:cs typeface="+mn-cs"/>
              </a:rPr>
              <a:t> la fecha de registro</a:t>
            </a:r>
            <a:r>
              <a:rPr lang="pl-PL" sz="900" b="0" i="0" u="none" strike="noStrike" cap="none" dirty="0">
                <a:ln>
                  <a:noFill/>
                </a:ln>
                <a:solidFill>
                  <a:srgbClr val="6B737B"/>
                </a:solidFill>
                <a:effectLst/>
                <a:uLnTx/>
                <a:uFillTx/>
                <a:latin typeface="GT Walsheim Pro" panose="00000500000000000000" pitchFamily="2" charset="-18"/>
                <a:ea typeface="+mn-ea"/>
                <a:cs typeface="+mn-cs"/>
              </a:rPr>
              <a:t>.</a:t>
            </a:r>
            <a:endParaRPr lang="en-US" sz="900" dirty="0">
              <a:latin typeface="GT Walsheim Pro" panose="00000500000000000000" pitchFamily="50" charset="0"/>
            </a:endParaRPr>
          </a:p>
        </p:txBody>
      </p:sp>
    </p:spTree>
    <p:extLst>
      <p:ext uri="{BB962C8B-B14F-4D97-AF65-F5344CB8AC3E}">
        <p14:creationId xmlns:p14="http://schemas.microsoft.com/office/powerpoint/2010/main" val="37939718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pole tekstowe 3">
            <a:extLst>
              <a:ext uri="{FF2B5EF4-FFF2-40B4-BE49-F238E27FC236}">
                <a16:creationId xmlns:a16="http://schemas.microsoft.com/office/drawing/2014/main" id="{439511A4-193C-272C-6AE3-158DFCDDB9A7}"/>
              </a:ext>
            </a:extLst>
          </p:cNvPr>
          <p:cNvSpPr txBox="1"/>
          <p:nvPr/>
        </p:nvSpPr>
        <p:spPr>
          <a:xfrm>
            <a:off x="640601" y="4679441"/>
            <a:ext cx="10910798" cy="127727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3600" b="1" i="0" u="none" strike="noStrike" cap="none" baseline="0" dirty="0">
                <a:ln>
                  <a:noFill/>
                </a:ln>
                <a:solidFill>
                  <a:srgbClr val="0D7D86"/>
                </a:solidFill>
                <a:effectLst/>
                <a:uLnTx/>
                <a:uFillTx/>
                <a:latin typeface="GT Walsheim Pro Bold" panose="00000800000000000000" pitchFamily="50" charset="0"/>
                <a:ea typeface="+mn-ea"/>
                <a:cs typeface="+mn-cs"/>
              </a:rPr>
              <a:t>Descubre cómo funcionan los cupones START*</a:t>
            </a:r>
          </a:p>
          <a:p>
            <a:pPr marL="0" marR="0" lvl="0" indent="0" algn="l" defTabSz="914400" rtl="0" eaLnBrk="1" fontAlgn="auto" latinLnBrk="0" hangingPunct="1">
              <a:lnSpc>
                <a:spcPct val="100000"/>
              </a:lnSpc>
              <a:spcBef>
                <a:spcPts val="1200"/>
              </a:spcBef>
              <a:spcAft>
                <a:spcPts val="0"/>
              </a:spcAft>
              <a:buClrTx/>
              <a:buSzTx/>
              <a:buFontTx/>
              <a:buNone/>
              <a:tabLst/>
              <a:defRPr/>
            </a:pPr>
            <a:endParaRPr lang="es-ES" sz="1050" dirty="0">
              <a:solidFill>
                <a:srgbClr val="000000"/>
              </a:solidFill>
              <a:latin typeface="Adobe Clean DC"/>
            </a:endParaRPr>
          </a:p>
          <a:p>
            <a:pPr marL="0" marR="0" lvl="0" indent="0" algn="l" defTabSz="914400" rtl="0" eaLnBrk="1" fontAlgn="auto" latinLnBrk="0" hangingPunct="1">
              <a:lnSpc>
                <a:spcPct val="100000"/>
              </a:lnSpc>
              <a:spcBef>
                <a:spcPts val="1200"/>
              </a:spcBef>
              <a:spcAft>
                <a:spcPts val="0"/>
              </a:spcAft>
              <a:buClrTx/>
              <a:buSzTx/>
              <a:buFontTx/>
              <a:buNone/>
              <a:tabLst/>
              <a:defRPr/>
            </a:pPr>
            <a:r>
              <a:rPr lang="es-ES" sz="1050" dirty="0">
                <a:solidFill>
                  <a:srgbClr val="000000"/>
                </a:solidFill>
                <a:latin typeface="Adobe Clean DC"/>
              </a:rPr>
              <a:t>*Los ingresos no están garantizados y pueden variar dependiendo de la actividad y la estructura del negocio, así como de la aplicación de incentivos del Core Plan.</a:t>
            </a:r>
          </a:p>
        </p:txBody>
      </p:sp>
      <p:pic>
        <p:nvPicPr>
          <p:cNvPr id="2" name="Obraz 1" descr="Obraz zawierający tekst, Czcionka, Grafika, projekt graficzny&#10;&#10;Opis wygenerowany automatycznie">
            <a:extLst>
              <a:ext uri="{FF2B5EF4-FFF2-40B4-BE49-F238E27FC236}">
                <a16:creationId xmlns:a16="http://schemas.microsoft.com/office/drawing/2014/main" id="{E99070F0-AAEF-E2F4-444E-94DA80CF406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spTree>
    <p:extLst>
      <p:ext uri="{BB962C8B-B14F-4D97-AF65-F5344CB8AC3E}">
        <p14:creationId xmlns:p14="http://schemas.microsoft.com/office/powerpoint/2010/main" val="27655673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Prostokąt 54">
            <a:extLst>
              <a:ext uri="{FF2B5EF4-FFF2-40B4-BE49-F238E27FC236}">
                <a16:creationId xmlns:a16="http://schemas.microsoft.com/office/drawing/2014/main" id="{95947A92-9519-6BE4-D1C8-3730DEA5B6E2}"/>
              </a:ext>
            </a:extLst>
          </p:cNvPr>
          <p:cNvSpPr/>
          <p:nvPr/>
        </p:nvSpPr>
        <p:spPr>
          <a:xfrm>
            <a:off x="1047381" y="509537"/>
            <a:ext cx="996018" cy="218250"/>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b="1" i="0" u="none" strike="noStrike" cap="none" baseline="0">
                <a:ln>
                  <a:noFill/>
                </a:ln>
                <a:solidFill>
                  <a:prstClr val="white"/>
                </a:solidFill>
                <a:effectLst/>
                <a:uLnTx/>
                <a:uFillTx/>
                <a:latin typeface="GT Walsheim Pro Bold" panose="00000800000000000000" pitchFamily="50" charset="0"/>
                <a:ea typeface="+mn-ea"/>
                <a:cs typeface="+mn-cs"/>
              </a:rPr>
              <a:t>Mes 1</a:t>
            </a:r>
          </a:p>
        </p:txBody>
      </p:sp>
      <p:sp>
        <p:nvSpPr>
          <p:cNvPr id="6" name="Prostokąt 54">
            <a:extLst>
              <a:ext uri="{FF2B5EF4-FFF2-40B4-BE49-F238E27FC236}">
                <a16:creationId xmlns:a16="http://schemas.microsoft.com/office/drawing/2014/main" id="{91B59AA9-157F-50EF-2953-70C4E6AA9EE0}"/>
              </a:ext>
            </a:extLst>
          </p:cNvPr>
          <p:cNvSpPr/>
          <p:nvPr/>
        </p:nvSpPr>
        <p:spPr>
          <a:xfrm>
            <a:off x="6096000" y="509537"/>
            <a:ext cx="996018" cy="218250"/>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b="1" i="0" u="none" strike="noStrike" cap="none" baseline="0">
                <a:ln>
                  <a:noFill/>
                </a:ln>
                <a:solidFill>
                  <a:prstClr val="white"/>
                </a:solidFill>
                <a:effectLst/>
                <a:uLnTx/>
                <a:uFillTx/>
                <a:latin typeface="GT Walsheim Pro Bold" panose="00000800000000000000" pitchFamily="50" charset="0"/>
                <a:ea typeface="+mn-ea"/>
                <a:cs typeface="+mn-cs"/>
              </a:rPr>
              <a:t>Mes 2</a:t>
            </a:r>
          </a:p>
        </p:txBody>
      </p:sp>
      <p:sp>
        <p:nvSpPr>
          <p:cNvPr id="7" name="Prostokąt 54">
            <a:extLst>
              <a:ext uri="{FF2B5EF4-FFF2-40B4-BE49-F238E27FC236}">
                <a16:creationId xmlns:a16="http://schemas.microsoft.com/office/drawing/2014/main" id="{F86CAD04-5F4D-99AE-D30A-F2BC958E016B}"/>
              </a:ext>
            </a:extLst>
          </p:cNvPr>
          <p:cNvSpPr/>
          <p:nvPr/>
        </p:nvSpPr>
        <p:spPr>
          <a:xfrm>
            <a:off x="1038050" y="3782348"/>
            <a:ext cx="4084456" cy="2002631"/>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w="762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lang="es-ES" sz="1100">
                <a:solidFill>
                  <a:prstClr val="white"/>
                </a:solidFill>
                <a:latin typeface="GT Walsheim Pro" panose="00000500000000000000" pitchFamily="2" charset="-18"/>
              </a:rPr>
              <a:t>Pedidos personales de Alberto:</a:t>
            </a:r>
          </a:p>
          <a:p>
            <a:pPr marL="0" marR="0" lvl="0" indent="0" defTabSz="914400" rtl="0" eaLnBrk="1" fontAlgn="auto" latinLnBrk="0" hangingPunct="1">
              <a:lnSpc>
                <a:spcPct val="100000"/>
              </a:lnSpc>
              <a:spcBef>
                <a:spcPts val="0"/>
              </a:spcBef>
              <a:spcAft>
                <a:spcPts val="0"/>
              </a:spcAft>
              <a:buClrTx/>
              <a:buSzTx/>
              <a:buFontTx/>
              <a:buNone/>
              <a:tabLst/>
              <a:defRPr/>
            </a:pPr>
            <a:r>
              <a:rPr lang="es-ES" sz="1100">
                <a:solidFill>
                  <a:prstClr val="white"/>
                </a:solidFill>
                <a:latin typeface="GT Walsheim Pro" panose="00000500000000000000" pitchFamily="2" charset="-18"/>
              </a:rPr>
              <a:t>200 VP = 425 €</a:t>
            </a:r>
          </a:p>
          <a:p>
            <a:pPr marL="0" marR="0" lvl="0" indent="0" defTabSz="914400" rtl="0" eaLnBrk="1" fontAlgn="auto" latinLnBrk="0" hangingPunct="1">
              <a:lnSpc>
                <a:spcPct val="100000"/>
              </a:lnSpc>
              <a:spcBef>
                <a:spcPts val="0"/>
              </a:spcBef>
              <a:spcAft>
                <a:spcPts val="0"/>
              </a:spcAft>
              <a:buClrTx/>
              <a:buSzTx/>
              <a:buFontTx/>
              <a:buNone/>
              <a:tabLst/>
              <a:defRPr/>
            </a:pPr>
            <a:endParaRPr lang="en-US" sz="1100">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lang="es-ES" sz="1100" b="1" i="0" u="none" strike="noStrike" cap="none" baseline="0" dirty="0">
                <a:ln>
                  <a:noFill/>
                </a:ln>
                <a:solidFill>
                  <a:prstClr val="white"/>
                </a:solidFill>
                <a:effectLst/>
                <a:uLnTx/>
                <a:uFillTx/>
                <a:latin typeface="GT Walsheim Pro Bold"/>
              </a:rPr>
              <a:t>Beneficios:</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 sz="1100">
                <a:solidFill>
                  <a:prstClr val="white"/>
                </a:solidFill>
                <a:latin typeface="GT Walsheim Pro" panose="00000500000000000000" pitchFamily="2" charset="-18"/>
              </a:rPr>
              <a:t>Registro gratuito</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 sz="1100">
                <a:solidFill>
                  <a:prstClr val="white"/>
                </a:solidFill>
                <a:latin typeface="GT Walsheim Pro" panose="00000500000000000000" pitchFamily="2" charset="-18"/>
              </a:rPr>
              <a:t>80 € en cupones ingresados que puede gastar el mes siguiente</a:t>
            </a:r>
          </a:p>
          <a:p>
            <a:pPr marL="0" marR="0" lvl="0" indent="0" defTabSz="914400" rtl="0" eaLnBrk="1" fontAlgn="auto" latinLnBrk="0" hangingPunct="1">
              <a:lnSpc>
                <a:spcPct val="100000"/>
              </a:lnSpc>
              <a:spcBef>
                <a:spcPts val="0"/>
              </a:spcBef>
              <a:spcAft>
                <a:spcPts val="0"/>
              </a:spcAft>
              <a:buClrTx/>
              <a:buSzTx/>
              <a:buFontTx/>
              <a:buNone/>
              <a:tabLst/>
              <a:defRPr/>
            </a:pPr>
            <a:endParaRPr lang="en-US" sz="1100" b="0" i="0" u="none" strike="noStrike" kern="1200" cap="none" spc="0" baseline="0">
              <a:ln>
                <a:noFill/>
              </a:ln>
              <a:solidFill>
                <a:prstClr val="white"/>
              </a:solidFill>
              <a:effectLst/>
              <a:uLnTx/>
              <a:uFillTx/>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lang="es-ES" sz="1100" b="1" dirty="0">
                <a:solidFill>
                  <a:prstClr val="white"/>
                </a:solidFill>
                <a:latin typeface="GT Walsheim Pro Bold"/>
              </a:rPr>
              <a:t>Bonos ingresados:</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 sz="1100">
                <a:solidFill>
                  <a:prstClr val="white"/>
                </a:solidFill>
                <a:latin typeface="GT Walsheim Pro" panose="00000500000000000000" pitchFamily="2" charset="-18"/>
              </a:rPr>
              <a:t>Bono de rendimiento del 3 % = 13 €</a:t>
            </a:r>
          </a:p>
        </p:txBody>
      </p:sp>
      <p:sp>
        <p:nvSpPr>
          <p:cNvPr id="8" name="Prostokąt 54">
            <a:extLst>
              <a:ext uri="{FF2B5EF4-FFF2-40B4-BE49-F238E27FC236}">
                <a16:creationId xmlns:a16="http://schemas.microsoft.com/office/drawing/2014/main" id="{40D720B8-A3DC-713D-BACB-607D01C87C70}"/>
              </a:ext>
            </a:extLst>
          </p:cNvPr>
          <p:cNvSpPr/>
          <p:nvPr/>
        </p:nvSpPr>
        <p:spPr>
          <a:xfrm>
            <a:off x="6096000" y="3782348"/>
            <a:ext cx="4084456" cy="2002631"/>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w="762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lang="es-ES" sz="900" dirty="0">
                <a:solidFill>
                  <a:prstClr val="white"/>
                </a:solidFill>
                <a:latin typeface="GT Walsheim Pro" panose="00000500000000000000" pitchFamily="2" charset="-18"/>
              </a:rPr>
              <a:t>Pedidos personales de Alberto</a:t>
            </a:r>
            <a:r>
              <a:rPr lang="es-ES" sz="900" b="0" i="0" u="none" strike="noStrike" cap="none" baseline="0" dirty="0">
                <a:ln>
                  <a:noFill/>
                </a:ln>
                <a:solidFill>
                  <a:prstClr val="white"/>
                </a:solidFill>
                <a:effectLst/>
                <a:uLnTx/>
                <a:uFillTx/>
                <a:latin typeface="GT Walsheim Pro" panose="00000500000000000000" pitchFamily="2" charset="-18"/>
              </a:rPr>
              <a:t>:</a:t>
            </a:r>
          </a:p>
          <a:p>
            <a:pPr marL="0" marR="0" lvl="0" indent="0" defTabSz="914400" rtl="0" eaLnBrk="1" fontAlgn="auto" latinLnBrk="0" hangingPunct="1">
              <a:lnSpc>
                <a:spcPct val="100000"/>
              </a:lnSpc>
              <a:spcBef>
                <a:spcPts val="0"/>
              </a:spcBef>
              <a:spcAft>
                <a:spcPts val="0"/>
              </a:spcAft>
              <a:buClrTx/>
              <a:buSzTx/>
              <a:buFontTx/>
              <a:buNone/>
              <a:tabLst/>
              <a:defRPr/>
            </a:pPr>
            <a:r>
              <a:rPr lang="es-ES" sz="900" dirty="0">
                <a:solidFill>
                  <a:prstClr val="white"/>
                </a:solidFill>
                <a:latin typeface="GT Walsheim Pro" panose="00000500000000000000" pitchFamily="2" charset="-18"/>
              </a:rPr>
              <a:t>200 VP = 425 € - 80 € en cupones = 345 €</a:t>
            </a:r>
          </a:p>
          <a:p>
            <a:pPr marL="0" marR="0" lvl="0" indent="0" defTabSz="914400" rtl="0" eaLnBrk="1" fontAlgn="auto" latinLnBrk="0" hangingPunct="1">
              <a:lnSpc>
                <a:spcPct val="100000"/>
              </a:lnSpc>
              <a:spcBef>
                <a:spcPts val="0"/>
              </a:spcBef>
              <a:spcAft>
                <a:spcPts val="0"/>
              </a:spcAft>
              <a:buClrTx/>
              <a:buSzTx/>
              <a:buFontTx/>
              <a:buNone/>
              <a:tabLst/>
              <a:defRPr/>
            </a:pPr>
            <a:r>
              <a:rPr lang="es-ES" sz="900" dirty="0">
                <a:solidFill>
                  <a:prstClr val="white"/>
                </a:solidFill>
                <a:latin typeface="GT Walsheim Pro" panose="00000500000000000000" pitchFamily="2" charset="-18"/>
              </a:rPr>
              <a:t>VP personal mensual: 250 (200 VP de los pedidos de Alberto y 50 VP de los pedidos realizados por un Cliente Registrado (CR))</a:t>
            </a:r>
          </a:p>
          <a:p>
            <a:pPr marL="0" marR="0" lvl="0" indent="0" defTabSz="914400" rtl="0" eaLnBrk="1" fontAlgn="auto" latinLnBrk="0" hangingPunct="1">
              <a:lnSpc>
                <a:spcPct val="100000"/>
              </a:lnSpc>
              <a:spcBef>
                <a:spcPts val="0"/>
              </a:spcBef>
              <a:spcAft>
                <a:spcPts val="0"/>
              </a:spcAft>
              <a:buClrTx/>
              <a:buSzTx/>
              <a:buFontTx/>
              <a:buNone/>
              <a:tabLst/>
              <a:defRPr/>
            </a:pPr>
            <a:r>
              <a:rPr lang="es-ES" sz="900" dirty="0">
                <a:solidFill>
                  <a:prstClr val="white"/>
                </a:solidFill>
                <a:latin typeface="GT Walsheim Pro" panose="00000500000000000000" pitchFamily="2" charset="-18"/>
              </a:rPr>
              <a:t>VP de grupo mensual: 250</a:t>
            </a:r>
          </a:p>
          <a:p>
            <a:pPr marL="0" marR="0" lvl="0" indent="0" defTabSz="914400" rtl="0" eaLnBrk="1" fontAlgn="auto" latinLnBrk="0" hangingPunct="1">
              <a:lnSpc>
                <a:spcPct val="100000"/>
              </a:lnSpc>
              <a:spcBef>
                <a:spcPts val="0"/>
              </a:spcBef>
              <a:spcAft>
                <a:spcPts val="0"/>
              </a:spcAft>
              <a:buClrTx/>
              <a:buSzTx/>
              <a:buFontTx/>
              <a:buNone/>
              <a:tabLst/>
              <a:defRPr/>
            </a:pPr>
            <a:endParaRPr lang="en-US" sz="900" dirty="0">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lang="es-ES" sz="900" b="1" i="0" u="none" strike="noStrike" cap="none" baseline="0" dirty="0">
                <a:ln>
                  <a:noFill/>
                </a:ln>
                <a:solidFill>
                  <a:prstClr val="white"/>
                </a:solidFill>
                <a:effectLst/>
                <a:uLnTx/>
                <a:uFillTx/>
                <a:latin typeface="GT Walsheim Pro Bold" panose="00000800000000000000" pitchFamily="50" charset="0"/>
              </a:rPr>
              <a:t>Beneficios:</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 sz="900" dirty="0">
                <a:solidFill>
                  <a:prstClr val="white"/>
                </a:solidFill>
                <a:latin typeface="GT Walsheim Pro" panose="00000500000000000000" pitchFamily="2" charset="-18"/>
              </a:rPr>
              <a:t>80 € en cupones ingresados que puede gastar el mes siguiente (cupones acumulados basados en el VP personal mensual)</a:t>
            </a:r>
          </a:p>
          <a:p>
            <a:pPr marL="0" marR="0" lvl="0" indent="0" defTabSz="914400" rtl="0" eaLnBrk="1" fontAlgn="auto" latinLnBrk="0" hangingPunct="1">
              <a:lnSpc>
                <a:spcPct val="100000"/>
              </a:lnSpc>
              <a:spcBef>
                <a:spcPts val="0"/>
              </a:spcBef>
              <a:spcAft>
                <a:spcPts val="0"/>
              </a:spcAft>
              <a:buClrTx/>
              <a:buSzTx/>
              <a:buFontTx/>
              <a:buNone/>
              <a:tabLst/>
              <a:defRPr/>
            </a:pPr>
            <a:endParaRPr lang="en-US" sz="900" b="0" i="0" u="none" strike="noStrike" kern="1200" cap="none" spc="0" baseline="0" dirty="0">
              <a:ln>
                <a:noFill/>
              </a:ln>
              <a:solidFill>
                <a:prstClr val="white"/>
              </a:solidFill>
              <a:effectLst/>
              <a:uLnTx/>
              <a:uFillTx/>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lang="es-ES" sz="900" b="1" dirty="0">
                <a:solidFill>
                  <a:prstClr val="white"/>
                </a:solidFill>
                <a:latin typeface="GT Walsheim Pro Bold" panose="00000800000000000000" pitchFamily="50" charset="0"/>
              </a:rPr>
              <a:t>Bonos ingresados:</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 sz="900" dirty="0">
                <a:solidFill>
                  <a:prstClr val="white"/>
                </a:solidFill>
                <a:latin typeface="GT Walsheim Pro" panose="00000500000000000000" pitchFamily="2" charset="-18"/>
              </a:rPr>
              <a:t>Bono de rendimiento del 3 % = 16 €</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 sz="900" b="0" i="0" u="none" strike="noStrike" cap="none" baseline="0" dirty="0">
                <a:ln>
                  <a:noFill/>
                </a:ln>
                <a:solidFill>
                  <a:prstClr val="white"/>
                </a:solidFill>
                <a:effectLst/>
                <a:uLnTx/>
                <a:uFillTx/>
                <a:latin typeface="GT Walsheim Pro" panose="00000500000000000000" pitchFamily="2" charset="-18"/>
              </a:rPr>
              <a:t>Margen de ventas del 20 % sobre el precio de cliente: 21 </a:t>
            </a:r>
            <a:r>
              <a:rPr lang="es-ES" sz="900" dirty="0">
                <a:solidFill>
                  <a:prstClr val="white"/>
                </a:solidFill>
                <a:latin typeface="GT Walsheim Pro" panose="00000500000000000000" pitchFamily="2" charset="-18"/>
              </a:rPr>
              <a:t>€</a:t>
            </a:r>
          </a:p>
        </p:txBody>
      </p:sp>
      <p:sp>
        <p:nvSpPr>
          <p:cNvPr id="10" name="pole tekstowe 9">
            <a:extLst>
              <a:ext uri="{FF2B5EF4-FFF2-40B4-BE49-F238E27FC236}">
                <a16:creationId xmlns:a16="http://schemas.microsoft.com/office/drawing/2014/main" id="{B415F8ED-1A94-1F45-7EA0-420068AC3125}"/>
              </a:ext>
            </a:extLst>
          </p:cNvPr>
          <p:cNvSpPr txBox="1"/>
          <p:nvPr/>
        </p:nvSpPr>
        <p:spPr>
          <a:xfrm>
            <a:off x="936485" y="2101740"/>
            <a:ext cx="4186021" cy="121571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lang="es-ES" sz="1000" b="0" i="0" u="none" strike="noStrike" cap="none" baseline="0" dirty="0">
                <a:ln>
                  <a:noFill/>
                </a:ln>
                <a:solidFill>
                  <a:srgbClr val="6B737B"/>
                </a:solidFill>
                <a:effectLst/>
                <a:uLnTx/>
                <a:uFillTx/>
                <a:latin typeface="GT Walsheim Pro" panose="00000500000000000000" pitchFamily="2" charset="-18"/>
                <a:ea typeface="+mn-ea"/>
                <a:cs typeface="+mn-cs"/>
              </a:rPr>
              <a:t>Alberto es un nuevo EA que se ha incorporado a </a:t>
            </a:r>
            <a:r>
              <a:rPr lang="es-ES" sz="1000" dirty="0">
                <a:solidFill>
                  <a:srgbClr val="6B737B"/>
                </a:solidFill>
                <a:latin typeface="GT Walsheim Pro" panose="00000500000000000000" pitchFamily="2" charset="-18"/>
              </a:rPr>
              <a:t>Amway </a:t>
            </a:r>
            <a:r>
              <a:rPr lang="es-ES" sz="1000" b="0" i="0" u="none" strike="noStrike" cap="none" baseline="0" dirty="0">
                <a:ln>
                  <a:noFill/>
                </a:ln>
                <a:solidFill>
                  <a:srgbClr val="6B737B"/>
                </a:solidFill>
                <a:effectLst/>
                <a:uLnTx/>
                <a:uFillTx/>
                <a:latin typeface="GT Walsheim Pro" panose="00000500000000000000" pitchFamily="2" charset="-18"/>
                <a:ea typeface="+mn-ea"/>
                <a:cs typeface="+mn-cs"/>
              </a:rPr>
              <a:t>en febrero de 2024. </a:t>
            </a:r>
            <a:r>
              <a:rPr lang="es-ES" sz="1000" i="0" u="none" strike="noStrike" cap="none" baseline="0" dirty="0">
                <a:ln>
                  <a:noFill/>
                </a:ln>
                <a:solidFill>
                  <a:srgbClr val="6B737B"/>
                </a:solidFill>
                <a:effectLst/>
                <a:uLnTx/>
                <a:uFillTx/>
                <a:latin typeface="GT Walsheim Pro" panose="00000500000000000000" pitchFamily="2" charset="-18"/>
                <a:ea typeface="+mn-ea"/>
                <a:cs typeface="+mn-cs"/>
              </a:rPr>
              <a:t>Hace su primer pedido de 200 VP y consigue el </a:t>
            </a:r>
            <a:r>
              <a:rPr lang="es-ES" sz="1000" b="1" i="0" u="none" strike="noStrike" cap="none" baseline="0" dirty="0">
                <a:ln>
                  <a:noFill/>
                </a:ln>
                <a:solidFill>
                  <a:srgbClr val="6B737B"/>
                </a:solidFill>
                <a:effectLst/>
                <a:uLnTx/>
                <a:uFillTx/>
                <a:latin typeface="GT Walsheim Pro Bold" panose="00000800000000000000" pitchFamily="50" charset="0"/>
                <a:ea typeface="+mn-ea"/>
                <a:cs typeface="+mn-cs"/>
              </a:rPr>
              <a:t>registro gratuito</a:t>
            </a:r>
            <a:r>
              <a:rPr lang="es-ES" sz="1000" i="0" u="none" strike="noStrike" cap="none" baseline="0" dirty="0">
                <a:ln>
                  <a:noFill/>
                </a:ln>
                <a:solidFill>
                  <a:srgbClr val="6B737B"/>
                </a:solidFill>
                <a:effectLst/>
                <a:uLnTx/>
                <a:uFillTx/>
                <a:latin typeface="GT Walsheim Pro" panose="00000500000000000000" pitchFamily="2" charset="-18"/>
                <a:ea typeface="+mn-ea"/>
                <a:cs typeface="+mn-cs"/>
              </a:rPr>
              <a:t>, así como </a:t>
            </a:r>
            <a:r>
              <a:rPr lang="es-ES" sz="1000" b="1" i="0" u="none" strike="noStrike" cap="none" baseline="0" dirty="0">
                <a:ln>
                  <a:noFill/>
                </a:ln>
                <a:solidFill>
                  <a:srgbClr val="6B737B"/>
                </a:solidFill>
                <a:effectLst/>
                <a:uLnTx/>
                <a:uFillTx/>
                <a:latin typeface="GT Walsheim Pro Bold" panose="00000800000000000000" pitchFamily="50" charset="0"/>
                <a:ea typeface="+mn-ea"/>
                <a:cs typeface="+mn-cs"/>
              </a:rPr>
              <a:t>80 € (4x20 €) </a:t>
            </a:r>
            <a:r>
              <a:rPr lang="es-ES" sz="1000" i="0" u="none" strike="noStrike" cap="none" baseline="0" dirty="0">
                <a:ln>
                  <a:noFill/>
                </a:ln>
                <a:solidFill>
                  <a:srgbClr val="6B737B"/>
                </a:solidFill>
                <a:effectLst/>
                <a:uLnTx/>
                <a:uFillTx/>
                <a:latin typeface="GT Walsheim Pro" panose="00000500000000000000" pitchFamily="2" charset="-18"/>
                <a:ea typeface="+mn-ea"/>
                <a:cs typeface="+mn-cs"/>
              </a:rPr>
              <a:t>en cupones START para gastar en marzo.</a:t>
            </a:r>
          </a:p>
          <a:p>
            <a:pPr marL="0" marR="0" lvl="0" indent="0" algn="l" defTabSz="914400" rtl="0" eaLnBrk="1" fontAlgn="auto" latinLnBrk="0" hangingPunct="1">
              <a:lnSpc>
                <a:spcPct val="100000"/>
              </a:lnSpc>
              <a:spcBef>
                <a:spcPts val="600"/>
              </a:spcBef>
              <a:spcAft>
                <a:spcPts val="0"/>
              </a:spcAft>
              <a:buClrTx/>
              <a:buSzTx/>
              <a:buFontTx/>
              <a:buNone/>
              <a:tabLst/>
              <a:defRPr/>
            </a:pPr>
            <a:endParaRPr lang="en-US" sz="1000" dirty="0">
              <a:solidFill>
                <a:srgbClr val="6B737B"/>
              </a:solidFill>
              <a:latin typeface="GT Walsheim Pro" panose="00000500000000000000" pitchFamily="2" charset="-18"/>
            </a:endParaRPr>
          </a:p>
          <a:p>
            <a:pPr marL="0" marR="0" lvl="0" indent="0" algn="l" defTabSz="914400" rtl="0" eaLnBrk="1" fontAlgn="auto" latinLnBrk="0" hangingPunct="1">
              <a:lnSpc>
                <a:spcPct val="100000"/>
              </a:lnSpc>
              <a:spcBef>
                <a:spcPts val="600"/>
              </a:spcBef>
              <a:spcAft>
                <a:spcPts val="0"/>
              </a:spcAft>
              <a:buClrTx/>
              <a:buSzTx/>
              <a:buFontTx/>
              <a:buNone/>
              <a:tabLst/>
              <a:defRPr/>
            </a:pPr>
            <a:r>
              <a:rPr lang="es-ES" sz="1000" i="0" u="none" strike="noStrike" cap="none" baseline="0" dirty="0">
                <a:ln>
                  <a:noFill/>
                </a:ln>
                <a:solidFill>
                  <a:srgbClr val="6B737B"/>
                </a:solidFill>
                <a:effectLst/>
                <a:uLnTx/>
                <a:uFillTx/>
                <a:latin typeface="GT Walsheim Pro" panose="00000500000000000000" pitchFamily="2" charset="-18"/>
                <a:ea typeface="+mn-ea"/>
                <a:cs typeface="+mn-cs"/>
              </a:rPr>
              <a:t>Además, Alberto califica para un </a:t>
            </a:r>
            <a:r>
              <a:rPr lang="es-ES" sz="1000" b="1" dirty="0">
                <a:solidFill>
                  <a:srgbClr val="6B737B"/>
                </a:solidFill>
                <a:latin typeface="GT Walsheim Pro Bold" panose="00000800000000000000" pitchFamily="50" charset="0"/>
              </a:rPr>
              <a:t>b</a:t>
            </a:r>
            <a:r>
              <a:rPr lang="es-ES" sz="1000" b="1" i="0" u="none" strike="noStrike" cap="none" baseline="0" dirty="0">
                <a:ln>
                  <a:noFill/>
                </a:ln>
                <a:solidFill>
                  <a:srgbClr val="6B737B"/>
                </a:solidFill>
                <a:effectLst/>
                <a:uLnTx/>
                <a:uFillTx/>
                <a:latin typeface="GT Walsheim Pro Bold" panose="00000800000000000000" pitchFamily="50" charset="0"/>
                <a:ea typeface="+mn-ea"/>
                <a:cs typeface="+mn-cs"/>
              </a:rPr>
              <a:t>ono de rendimiento</a:t>
            </a:r>
            <a:r>
              <a:rPr lang="es-ES" sz="1000" i="0" u="none" strike="noStrike" cap="none" baseline="0" dirty="0">
                <a:ln>
                  <a:noFill/>
                </a:ln>
                <a:solidFill>
                  <a:srgbClr val="6B737B"/>
                </a:solidFill>
                <a:effectLst/>
                <a:uLnTx/>
                <a:uFillTx/>
                <a:latin typeface="GT Walsheim Pro" panose="00000500000000000000" pitchFamily="2" charset="-18"/>
                <a:ea typeface="+mn-ea"/>
                <a:cs typeface="+mn-cs"/>
              </a:rPr>
              <a:t> del 3 % e </a:t>
            </a:r>
            <a:r>
              <a:rPr lang="es-ES" sz="1000" b="1" i="0" u="none" strike="noStrike" cap="none" baseline="0" dirty="0">
                <a:ln>
                  <a:noFill/>
                </a:ln>
                <a:solidFill>
                  <a:srgbClr val="6B737B"/>
                </a:solidFill>
                <a:effectLst/>
                <a:uLnTx/>
                <a:uFillTx/>
                <a:latin typeface="GT Walsheim Pro Bold" panose="00000800000000000000" pitchFamily="50" charset="0"/>
                <a:ea typeface="+mn-ea"/>
                <a:cs typeface="+mn-cs"/>
              </a:rPr>
              <a:t>ingresa otros 13 €</a:t>
            </a:r>
            <a:r>
              <a:rPr lang="es-ES" sz="1000" i="0" u="none" strike="noStrike" cap="none" baseline="0" dirty="0">
                <a:ln>
                  <a:noFill/>
                </a:ln>
                <a:solidFill>
                  <a:srgbClr val="6B737B"/>
                </a:solidFill>
                <a:effectLst/>
                <a:uLnTx/>
                <a:uFillTx/>
                <a:latin typeface="GT Walsheim Pro" panose="00000500000000000000" pitchFamily="2" charset="-18"/>
                <a:ea typeface="+mn-ea"/>
                <a:cs typeface="+mn-cs"/>
              </a:rPr>
              <a:t>.</a:t>
            </a:r>
          </a:p>
        </p:txBody>
      </p:sp>
      <p:sp>
        <p:nvSpPr>
          <p:cNvPr id="12" name="pole tekstowe 11">
            <a:extLst>
              <a:ext uri="{FF2B5EF4-FFF2-40B4-BE49-F238E27FC236}">
                <a16:creationId xmlns:a16="http://schemas.microsoft.com/office/drawing/2014/main" id="{6DC519D2-37AD-48A3-C7FB-10090CB32968}"/>
              </a:ext>
            </a:extLst>
          </p:cNvPr>
          <p:cNvSpPr txBox="1"/>
          <p:nvPr/>
        </p:nvSpPr>
        <p:spPr>
          <a:xfrm>
            <a:off x="5979106" y="2101740"/>
            <a:ext cx="4539826" cy="140038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lang="es-ES" sz="1000" b="0" i="0" u="none" strike="noStrike" cap="none" baseline="0" dirty="0">
                <a:ln>
                  <a:noFill/>
                </a:ln>
                <a:solidFill>
                  <a:srgbClr val="6B737B"/>
                </a:solidFill>
                <a:effectLst/>
                <a:uLnTx/>
                <a:uFillTx/>
                <a:latin typeface="GT Walsheim Pro" panose="00000500000000000000" pitchFamily="2" charset="-18"/>
                <a:ea typeface="+mn-ea"/>
                <a:cs typeface="+mn-cs"/>
              </a:rPr>
              <a:t>En marzo, Alberto sigue descubriendo nuevos productos y presentando la oportunidad de negocio Amway a nuevas personas.</a:t>
            </a:r>
          </a:p>
          <a:p>
            <a:pPr marL="0" marR="0" lvl="0" indent="0" algn="l" defTabSz="914400" rtl="0" eaLnBrk="1" fontAlgn="auto" latinLnBrk="0" hangingPunct="1">
              <a:lnSpc>
                <a:spcPct val="100000"/>
              </a:lnSpc>
              <a:spcBef>
                <a:spcPts val="600"/>
              </a:spcBef>
              <a:spcAft>
                <a:spcPts val="0"/>
              </a:spcAft>
              <a:buClrTx/>
              <a:buSzTx/>
              <a:buFontTx/>
              <a:buNone/>
              <a:tabLst/>
              <a:defRPr/>
            </a:pPr>
            <a:r>
              <a:rPr lang="es-ES" sz="1000" i="0" u="none" strike="noStrike" cap="none" baseline="0" dirty="0">
                <a:ln>
                  <a:noFill/>
                </a:ln>
                <a:solidFill>
                  <a:srgbClr val="6B737B"/>
                </a:solidFill>
                <a:effectLst/>
                <a:uLnTx/>
                <a:uFillTx/>
                <a:latin typeface="GT Walsheim Pro" panose="00000500000000000000" pitchFamily="2" charset="-18"/>
                <a:ea typeface="+mn-ea"/>
                <a:cs typeface="+mn-cs"/>
              </a:rPr>
              <a:t>Registra un nuevo cliente que realiza un pedido de 50 VP.</a:t>
            </a:r>
          </a:p>
          <a:p>
            <a:pPr marL="0" marR="0" lvl="0" indent="0" algn="l" defTabSz="914400" rtl="0" eaLnBrk="1" fontAlgn="auto" latinLnBrk="0" hangingPunct="1">
              <a:lnSpc>
                <a:spcPct val="100000"/>
              </a:lnSpc>
              <a:spcBef>
                <a:spcPts val="600"/>
              </a:spcBef>
              <a:spcAft>
                <a:spcPts val="0"/>
              </a:spcAft>
              <a:buClrTx/>
              <a:buSzTx/>
              <a:buFontTx/>
              <a:buNone/>
              <a:tabLst/>
              <a:defRPr/>
            </a:pPr>
            <a:r>
              <a:rPr lang="es-ES" sz="1000" i="0" u="none" strike="noStrike" cap="none" baseline="0" dirty="0">
                <a:ln>
                  <a:noFill/>
                </a:ln>
                <a:solidFill>
                  <a:srgbClr val="6B737B"/>
                </a:solidFill>
                <a:effectLst/>
                <a:uLnTx/>
                <a:uFillTx/>
                <a:latin typeface="GT Walsheim Pro" panose="00000500000000000000" pitchFamily="2" charset="-18"/>
                <a:ea typeface="+mn-ea"/>
                <a:cs typeface="+mn-cs"/>
              </a:rPr>
              <a:t>Al realizar su pedido personal de 200 VP, ahorra 80 €</a:t>
            </a:r>
            <a:r>
              <a:rPr lang="es-ES" sz="1000" b="1" i="0" u="none" strike="noStrike" cap="none" baseline="0" dirty="0">
                <a:ln>
                  <a:noFill/>
                </a:ln>
                <a:solidFill>
                  <a:srgbClr val="6B737B"/>
                </a:solidFill>
                <a:effectLst/>
                <a:uLnTx/>
                <a:uFillTx/>
                <a:latin typeface="GT Walsheim Pro Bold" panose="00000800000000000000" pitchFamily="50" charset="0"/>
                <a:ea typeface="+mn-ea"/>
                <a:cs typeface="+mn-cs"/>
              </a:rPr>
              <a:t>, además de ingresar 80 € en cupones START para gastar en abril. </a:t>
            </a:r>
          </a:p>
          <a:p>
            <a:pPr marL="0" marR="0" lvl="0" indent="0" algn="l" defTabSz="914400" rtl="0" eaLnBrk="1" fontAlgn="auto" latinLnBrk="0" hangingPunct="1">
              <a:lnSpc>
                <a:spcPct val="100000"/>
              </a:lnSpc>
              <a:spcBef>
                <a:spcPts val="600"/>
              </a:spcBef>
              <a:spcAft>
                <a:spcPts val="0"/>
              </a:spcAft>
              <a:buClrTx/>
              <a:buSzTx/>
              <a:buFontTx/>
              <a:buNone/>
              <a:tabLst/>
              <a:defRPr/>
            </a:pPr>
            <a:r>
              <a:rPr lang="es-ES" sz="1000" b="1" i="0" u="none" strike="noStrike" cap="none" baseline="0" dirty="0">
                <a:ln>
                  <a:noFill/>
                </a:ln>
                <a:solidFill>
                  <a:srgbClr val="6B737B"/>
                </a:solidFill>
                <a:effectLst/>
                <a:uLnTx/>
                <a:uFillTx/>
                <a:latin typeface="GT Walsheim Pro Bold" panose="00000800000000000000" pitchFamily="50" charset="0"/>
                <a:ea typeface="+mn-ea"/>
                <a:cs typeface="+mn-cs"/>
              </a:rPr>
              <a:t>A partir de este mes, también comienza a ingresar el margen de ventas, gracias al pedido del CR.</a:t>
            </a:r>
          </a:p>
        </p:txBody>
      </p:sp>
      <p:pic>
        <p:nvPicPr>
          <p:cNvPr id="9" name="Obraz 8" descr="Obraz zawierający Ludzka twarz, uśmiech, osoba, ubrania&#10;&#10;Opis wygenerowany automatycznie">
            <a:extLst>
              <a:ext uri="{FF2B5EF4-FFF2-40B4-BE49-F238E27FC236}">
                <a16:creationId xmlns:a16="http://schemas.microsoft.com/office/drawing/2014/main" id="{116CDC0E-D8CF-F060-DDAA-8377A5692A2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17872" y="796220"/>
            <a:ext cx="1179227" cy="1179227"/>
          </a:xfrm>
          <a:prstGeom prst="rect">
            <a:avLst/>
          </a:prstGeom>
        </p:spPr>
      </p:pic>
      <p:pic>
        <p:nvPicPr>
          <p:cNvPr id="11" name="Obraz 10" descr="Obraz zawierający Ludzka twarz, uśmiech, osoba, ubrania&#10;&#10;Opis wygenerowany automatycznie">
            <a:extLst>
              <a:ext uri="{FF2B5EF4-FFF2-40B4-BE49-F238E27FC236}">
                <a16:creationId xmlns:a16="http://schemas.microsoft.com/office/drawing/2014/main" id="{DE3CB919-2B64-DB28-7747-2B2B23CC7B4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00" y="796220"/>
            <a:ext cx="1179227" cy="1179227"/>
          </a:xfrm>
          <a:prstGeom prst="rect">
            <a:avLst/>
          </a:prstGeom>
        </p:spPr>
      </p:pic>
      <p:pic>
        <p:nvPicPr>
          <p:cNvPr id="3" name="Obraz 2" descr="Obraz zawierający tekst, Czcionka, Grafika, projekt graficzny&#10;&#10;Opis wygenerowany automatycznie">
            <a:extLst>
              <a:ext uri="{FF2B5EF4-FFF2-40B4-BE49-F238E27FC236}">
                <a16:creationId xmlns:a16="http://schemas.microsoft.com/office/drawing/2014/main" id="{C107BBEA-E652-9CD8-2F3C-DCFE2B387B7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pic>
        <p:nvPicPr>
          <p:cNvPr id="4" name="Obraz 3" descr="Obraz zawierający Grafika, Czcionka, tekst, logo&#10;&#10;Opis wygenerowany automatycznie">
            <a:extLst>
              <a:ext uri="{FF2B5EF4-FFF2-40B4-BE49-F238E27FC236}">
                <a16:creationId xmlns:a16="http://schemas.microsoft.com/office/drawing/2014/main" id="{E8F85AA4-ED73-5189-CBC6-67E2DD84D86B}"/>
              </a:ext>
            </a:extLst>
          </p:cNvPr>
          <p:cNvPicPr>
            <a:picLocks noChangeAspect="1"/>
          </p:cNvPicPr>
          <p:nvPr/>
        </p:nvPicPr>
        <p:blipFill rotWithShape="1">
          <a:blip r:embed="rId6">
            <a:extLst>
              <a:ext uri="{28A0092B-C50C-407E-A947-70E740481C1C}">
                <a14:useLocalDpi xmlns:a14="http://schemas.microsoft.com/office/drawing/2010/main" val="0"/>
              </a:ext>
            </a:extLst>
          </a:blip>
          <a:srcRect l="18319" t="19813" r="19457" b="30944"/>
          <a:stretch/>
        </p:blipFill>
        <p:spPr>
          <a:xfrm>
            <a:off x="10354100" y="427989"/>
            <a:ext cx="1352125" cy="689792"/>
          </a:xfrm>
          <a:prstGeom prst="rect">
            <a:avLst/>
          </a:prstGeom>
        </p:spPr>
      </p:pic>
      <p:pic>
        <p:nvPicPr>
          <p:cNvPr id="13" name="Obraz 15" descr="Obraz zawierający krąg, Grafika, Czcionka, zrzut ekranu&#10;&#10;Opis wygenerowany automatycznie">
            <a:extLst>
              <a:ext uri="{FF2B5EF4-FFF2-40B4-BE49-F238E27FC236}">
                <a16:creationId xmlns:a16="http://schemas.microsoft.com/office/drawing/2014/main" id="{BEFD64A6-4543-58A4-4A7E-49ED137CC73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365241" y="5224802"/>
            <a:ext cx="636863" cy="488160"/>
          </a:xfrm>
          <a:prstGeom prst="rect">
            <a:avLst/>
          </a:prstGeom>
        </p:spPr>
      </p:pic>
      <p:pic>
        <p:nvPicPr>
          <p:cNvPr id="22" name="Obraz 15" descr="Obraz zawierający krąg, Grafika, Czcionka, zrzut ekranu&#10;&#10;Opis wygenerowany automatycznie">
            <a:extLst>
              <a:ext uri="{FF2B5EF4-FFF2-40B4-BE49-F238E27FC236}">
                <a16:creationId xmlns:a16="http://schemas.microsoft.com/office/drawing/2014/main" id="{6EB9DDB7-AE81-D8C7-3817-9B5D9EA7F23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426426" y="5224802"/>
            <a:ext cx="636863" cy="488160"/>
          </a:xfrm>
          <a:prstGeom prst="rect">
            <a:avLst/>
          </a:prstGeom>
        </p:spPr>
      </p:pic>
    </p:spTree>
    <p:extLst>
      <p:ext uri="{BB962C8B-B14F-4D97-AF65-F5344CB8AC3E}">
        <p14:creationId xmlns:p14="http://schemas.microsoft.com/office/powerpoint/2010/main" val="12848573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Prostokąt 54">
            <a:extLst>
              <a:ext uri="{FF2B5EF4-FFF2-40B4-BE49-F238E27FC236}">
                <a16:creationId xmlns:a16="http://schemas.microsoft.com/office/drawing/2014/main" id="{95947A92-9519-6BE4-D1C8-3730DEA5B6E2}"/>
              </a:ext>
            </a:extLst>
          </p:cNvPr>
          <p:cNvSpPr/>
          <p:nvPr/>
        </p:nvSpPr>
        <p:spPr>
          <a:xfrm>
            <a:off x="1047381" y="509537"/>
            <a:ext cx="996018" cy="218250"/>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b="1" i="0" u="none" strike="noStrike" cap="none" baseline="0">
                <a:ln>
                  <a:noFill/>
                </a:ln>
                <a:solidFill>
                  <a:prstClr val="white"/>
                </a:solidFill>
                <a:effectLst/>
                <a:uLnTx/>
                <a:uFillTx/>
                <a:latin typeface="GT Walsheim Pro Bold" panose="00000800000000000000" pitchFamily="50" charset="0"/>
                <a:ea typeface="+mn-ea"/>
                <a:cs typeface="+mn-cs"/>
              </a:rPr>
              <a:t>Mes 3</a:t>
            </a:r>
          </a:p>
        </p:txBody>
      </p:sp>
      <p:sp>
        <p:nvSpPr>
          <p:cNvPr id="6" name="Prostokąt 54">
            <a:extLst>
              <a:ext uri="{FF2B5EF4-FFF2-40B4-BE49-F238E27FC236}">
                <a16:creationId xmlns:a16="http://schemas.microsoft.com/office/drawing/2014/main" id="{91B59AA9-157F-50EF-2953-70C4E6AA9EE0}"/>
              </a:ext>
            </a:extLst>
          </p:cNvPr>
          <p:cNvSpPr/>
          <p:nvPr/>
        </p:nvSpPr>
        <p:spPr>
          <a:xfrm>
            <a:off x="6096000" y="509537"/>
            <a:ext cx="996018" cy="218250"/>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b="1" i="0" u="none" strike="noStrike" cap="none" baseline="0">
                <a:ln>
                  <a:noFill/>
                </a:ln>
                <a:solidFill>
                  <a:prstClr val="white"/>
                </a:solidFill>
                <a:effectLst/>
                <a:uLnTx/>
                <a:uFillTx/>
                <a:latin typeface="GT Walsheim Pro Bold" panose="00000800000000000000" pitchFamily="50" charset="0"/>
                <a:ea typeface="+mn-ea"/>
                <a:cs typeface="+mn-cs"/>
              </a:rPr>
              <a:t>Mes 4</a:t>
            </a:r>
          </a:p>
        </p:txBody>
      </p:sp>
      <p:sp>
        <p:nvSpPr>
          <p:cNvPr id="7" name="Prostokąt 54">
            <a:extLst>
              <a:ext uri="{FF2B5EF4-FFF2-40B4-BE49-F238E27FC236}">
                <a16:creationId xmlns:a16="http://schemas.microsoft.com/office/drawing/2014/main" id="{F86CAD04-5F4D-99AE-D30A-F2BC958E016B}"/>
              </a:ext>
            </a:extLst>
          </p:cNvPr>
          <p:cNvSpPr/>
          <p:nvPr/>
        </p:nvSpPr>
        <p:spPr>
          <a:xfrm>
            <a:off x="1038050" y="3782348"/>
            <a:ext cx="4084456" cy="2279432"/>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w="762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lang="es-ES" sz="900" dirty="0">
                <a:solidFill>
                  <a:prstClr val="white"/>
                </a:solidFill>
                <a:latin typeface="GT Walsheim Pro" panose="00000500000000000000" pitchFamily="2" charset="-18"/>
              </a:rPr>
              <a:t>Pedidos personales de Alberto</a:t>
            </a:r>
            <a:r>
              <a:rPr lang="es-ES" sz="900" b="0" i="0" u="none" strike="noStrike" cap="none" baseline="0" dirty="0">
                <a:ln>
                  <a:noFill/>
                </a:ln>
                <a:solidFill>
                  <a:prstClr val="white"/>
                </a:solidFill>
                <a:effectLst/>
                <a:uLnTx/>
                <a:uFillTx/>
                <a:latin typeface="GT Walsheim Pro" panose="00000500000000000000" pitchFamily="2" charset="-18"/>
              </a:rPr>
              <a:t>:</a:t>
            </a:r>
          </a:p>
          <a:p>
            <a:pPr marL="0" marR="0" lvl="0" indent="0" defTabSz="914400" rtl="0" eaLnBrk="1" fontAlgn="auto" latinLnBrk="0" hangingPunct="1">
              <a:lnSpc>
                <a:spcPct val="100000"/>
              </a:lnSpc>
              <a:spcBef>
                <a:spcPts val="0"/>
              </a:spcBef>
              <a:spcAft>
                <a:spcPts val="0"/>
              </a:spcAft>
              <a:buClrTx/>
              <a:buSzTx/>
              <a:buFontTx/>
              <a:buNone/>
              <a:tabLst/>
              <a:defRPr/>
            </a:pPr>
            <a:r>
              <a:rPr lang="es-ES" sz="900" dirty="0">
                <a:solidFill>
                  <a:prstClr val="white"/>
                </a:solidFill>
                <a:latin typeface="GT Walsheim Pro" panose="00000500000000000000" pitchFamily="2" charset="-18"/>
              </a:rPr>
              <a:t>200 VP = 425 € - 80 € en cupones = 345 €</a:t>
            </a:r>
          </a:p>
          <a:p>
            <a:pPr marL="0" marR="0" lvl="0" indent="0" defTabSz="914400" rtl="0" eaLnBrk="1" fontAlgn="auto" latinLnBrk="0" hangingPunct="1">
              <a:lnSpc>
                <a:spcPct val="100000"/>
              </a:lnSpc>
              <a:spcBef>
                <a:spcPts val="0"/>
              </a:spcBef>
              <a:spcAft>
                <a:spcPts val="0"/>
              </a:spcAft>
              <a:buClrTx/>
              <a:buSzTx/>
              <a:buFontTx/>
              <a:buNone/>
              <a:tabLst/>
              <a:defRPr/>
            </a:pPr>
            <a:r>
              <a:rPr lang="es-ES" sz="900" dirty="0">
                <a:solidFill>
                  <a:prstClr val="white"/>
                </a:solidFill>
                <a:latin typeface="GT Walsheim Pro" panose="00000500000000000000" pitchFamily="2" charset="-18"/>
              </a:rPr>
              <a:t>VP personal mensual: 300 (200 VP de los pedidos de Alberto y 100 VP de los pedidos realizados por CR)</a:t>
            </a:r>
          </a:p>
          <a:p>
            <a:pPr>
              <a:defRPr/>
            </a:pPr>
            <a:r>
              <a:rPr lang="es-ES" sz="900" dirty="0">
                <a:solidFill>
                  <a:prstClr val="white"/>
                </a:solidFill>
                <a:latin typeface="GT Walsheim Pro" panose="00000500000000000000" pitchFamily="2" charset="-18"/>
              </a:rPr>
              <a:t>VP de grupo mensual: 500</a:t>
            </a:r>
          </a:p>
          <a:p>
            <a:pPr marL="0" marR="0" lvl="0" indent="0" defTabSz="914400" rtl="0" eaLnBrk="1" fontAlgn="auto" latinLnBrk="0" hangingPunct="1">
              <a:lnSpc>
                <a:spcPct val="100000"/>
              </a:lnSpc>
              <a:spcBef>
                <a:spcPts val="0"/>
              </a:spcBef>
              <a:spcAft>
                <a:spcPts val="0"/>
              </a:spcAft>
              <a:buClrTx/>
              <a:buSzTx/>
              <a:buFontTx/>
              <a:buNone/>
              <a:tabLst/>
              <a:defRPr/>
            </a:pPr>
            <a:endParaRPr lang="en-US" sz="900" dirty="0">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lang="es-ES" sz="900" b="1" i="0" u="none" strike="noStrike" cap="none" baseline="0" dirty="0">
                <a:ln>
                  <a:noFill/>
                </a:ln>
                <a:solidFill>
                  <a:prstClr val="white"/>
                </a:solidFill>
                <a:effectLst/>
                <a:uLnTx/>
                <a:uFillTx/>
                <a:latin typeface="GT Walsheim Pro Bold" panose="00000800000000000000" pitchFamily="50" charset="0"/>
              </a:rPr>
              <a:t>Beneficios:</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 sz="900" dirty="0">
                <a:solidFill>
                  <a:prstClr val="white"/>
                </a:solidFill>
                <a:latin typeface="GT Walsheim Pro" panose="00000500000000000000" pitchFamily="2" charset="-18"/>
              </a:rPr>
              <a:t>80 € en cupones ingresados que puede gastar el mes siguiente (cupones acumulados basados en el VP personal mensual)</a:t>
            </a:r>
          </a:p>
          <a:p>
            <a:pPr marL="0" marR="0" lvl="0" indent="0" defTabSz="914400" rtl="0" eaLnBrk="1" fontAlgn="auto" latinLnBrk="0" hangingPunct="1">
              <a:lnSpc>
                <a:spcPct val="100000"/>
              </a:lnSpc>
              <a:spcBef>
                <a:spcPts val="0"/>
              </a:spcBef>
              <a:spcAft>
                <a:spcPts val="0"/>
              </a:spcAft>
              <a:buClrTx/>
              <a:buSzTx/>
              <a:buFontTx/>
              <a:buNone/>
              <a:tabLst/>
              <a:defRPr/>
            </a:pPr>
            <a:endParaRPr lang="en-US" sz="900" b="0" i="0" u="none" strike="noStrike" kern="1200" cap="none" spc="0" baseline="0" dirty="0">
              <a:ln>
                <a:noFill/>
              </a:ln>
              <a:solidFill>
                <a:prstClr val="white"/>
              </a:solidFill>
              <a:effectLst/>
              <a:uLnTx/>
              <a:uFillTx/>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lang="es-ES" sz="900" b="1" dirty="0">
                <a:solidFill>
                  <a:prstClr val="white"/>
                </a:solidFill>
                <a:latin typeface="GT Walsheim Pro Bold" panose="00000800000000000000" pitchFamily="50" charset="0"/>
              </a:rPr>
              <a:t>Bonos ingresados:</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 sz="900" dirty="0">
                <a:solidFill>
                  <a:prstClr val="white"/>
                </a:solidFill>
                <a:latin typeface="GT Walsheim Pro" panose="00000500000000000000" pitchFamily="2" charset="-18"/>
              </a:rPr>
              <a:t>Bono de rendimiento del 3 % = 19 €</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 sz="900" b="0" i="0" u="none" strike="noStrike" cap="none" baseline="0" dirty="0">
                <a:ln>
                  <a:noFill/>
                </a:ln>
                <a:solidFill>
                  <a:prstClr val="white"/>
                </a:solidFill>
                <a:effectLst/>
                <a:uLnTx/>
                <a:uFillTx/>
                <a:latin typeface="GT Walsheim Pro" panose="00000500000000000000" pitchFamily="2" charset="-18"/>
              </a:rPr>
              <a:t>Margen de ventas del 20 % sobre el precio de cliente: 42 </a:t>
            </a:r>
            <a:r>
              <a:rPr lang="es-ES" sz="900" dirty="0">
                <a:solidFill>
                  <a:prstClr val="white"/>
                </a:solidFill>
                <a:latin typeface="GT Walsheim Pro" panose="00000500000000000000" pitchFamily="2" charset="-18"/>
              </a:rPr>
              <a:t>€</a:t>
            </a:r>
            <a:br>
              <a:rPr lang="es-ES" sz="900" dirty="0">
                <a:solidFill>
                  <a:prstClr val="white"/>
                </a:solidFill>
                <a:latin typeface="GT Walsheim Pro" panose="00000500000000000000" pitchFamily="2" charset="-18"/>
              </a:rPr>
            </a:br>
            <a:endParaRPr lang="es-ES" sz="900" dirty="0">
              <a:solidFill>
                <a:prstClr val="white"/>
              </a:solidFill>
              <a:latin typeface="GT Walsheim Pro" panose="00000500000000000000" pitchFamily="2" charset="-18"/>
            </a:endParaRPr>
          </a:p>
          <a:p>
            <a:pPr>
              <a:defRPr/>
            </a:pPr>
            <a:r>
              <a:rPr lang="es-ES" sz="900" b="1" i="0" u="none" strike="noStrike" cap="none" baseline="0" dirty="0">
                <a:ln>
                  <a:noFill/>
                </a:ln>
                <a:solidFill>
                  <a:prstClr val="white"/>
                </a:solidFill>
                <a:effectLst/>
                <a:uLnTx/>
                <a:uFillTx/>
                <a:latin typeface="GT Walsheim Pro Bold" panose="00000800000000000000" pitchFamily="50" charset="0"/>
              </a:rPr>
              <a:t>TOTAL DE INGRESOS: </a:t>
            </a:r>
            <a:r>
              <a:rPr lang="es-ES" sz="900" b="1" dirty="0">
                <a:solidFill>
                  <a:prstClr val="white"/>
                </a:solidFill>
                <a:latin typeface="GT Walsheim Pro Bold" panose="00000800000000000000" pitchFamily="50" charset="0"/>
              </a:rPr>
              <a:t>61 </a:t>
            </a:r>
            <a:r>
              <a:rPr lang="es-ES" sz="900" dirty="0">
                <a:solidFill>
                  <a:prstClr val="white"/>
                </a:solidFill>
                <a:latin typeface="GT Walsheim Pro" panose="00000500000000000000" pitchFamily="2" charset="-18"/>
              </a:rPr>
              <a:t>€</a:t>
            </a:r>
          </a:p>
        </p:txBody>
      </p:sp>
      <p:sp>
        <p:nvSpPr>
          <p:cNvPr id="8" name="Prostokąt 54">
            <a:extLst>
              <a:ext uri="{FF2B5EF4-FFF2-40B4-BE49-F238E27FC236}">
                <a16:creationId xmlns:a16="http://schemas.microsoft.com/office/drawing/2014/main" id="{40D720B8-A3DC-713D-BACB-607D01C87C70}"/>
              </a:ext>
            </a:extLst>
          </p:cNvPr>
          <p:cNvSpPr/>
          <p:nvPr/>
        </p:nvSpPr>
        <p:spPr>
          <a:xfrm>
            <a:off x="6096000" y="3782348"/>
            <a:ext cx="4084456" cy="2279432"/>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w="762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lang="es-ES" sz="900" dirty="0">
                <a:solidFill>
                  <a:prstClr val="white"/>
                </a:solidFill>
                <a:latin typeface="GT Walsheim Pro" panose="00000500000000000000" pitchFamily="2" charset="-18"/>
              </a:rPr>
              <a:t>Pedidos personales de Alberto</a:t>
            </a:r>
            <a:r>
              <a:rPr lang="es-ES" sz="900" b="0" i="0" u="none" strike="noStrike" cap="none" baseline="0" dirty="0">
                <a:ln>
                  <a:noFill/>
                </a:ln>
                <a:solidFill>
                  <a:prstClr val="white"/>
                </a:solidFill>
                <a:effectLst/>
                <a:uLnTx/>
                <a:uFillTx/>
                <a:latin typeface="GT Walsheim Pro" panose="00000500000000000000" pitchFamily="2" charset="-18"/>
              </a:rPr>
              <a:t>:</a:t>
            </a:r>
          </a:p>
          <a:p>
            <a:pPr marL="0" marR="0" lvl="0" indent="0" defTabSz="914400" rtl="0" eaLnBrk="1" fontAlgn="auto" latinLnBrk="0" hangingPunct="1">
              <a:lnSpc>
                <a:spcPct val="100000"/>
              </a:lnSpc>
              <a:spcBef>
                <a:spcPts val="0"/>
              </a:spcBef>
              <a:spcAft>
                <a:spcPts val="0"/>
              </a:spcAft>
              <a:buClrTx/>
              <a:buSzTx/>
              <a:buFontTx/>
              <a:buNone/>
              <a:tabLst/>
              <a:defRPr/>
            </a:pPr>
            <a:r>
              <a:rPr lang="es-ES" sz="900" dirty="0">
                <a:solidFill>
                  <a:prstClr val="white"/>
                </a:solidFill>
                <a:latin typeface="GT Walsheim Pro" panose="00000500000000000000" pitchFamily="2" charset="-18"/>
              </a:rPr>
              <a:t>200 VP = 425 € - 80 € en cupones = 345 €</a:t>
            </a:r>
          </a:p>
          <a:p>
            <a:pPr marL="0" marR="0" lvl="0" indent="0" defTabSz="914400" rtl="0" eaLnBrk="1" fontAlgn="auto" latinLnBrk="0" hangingPunct="1">
              <a:lnSpc>
                <a:spcPct val="100000"/>
              </a:lnSpc>
              <a:spcBef>
                <a:spcPts val="0"/>
              </a:spcBef>
              <a:spcAft>
                <a:spcPts val="0"/>
              </a:spcAft>
              <a:buClrTx/>
              <a:buSzTx/>
              <a:buFontTx/>
              <a:buNone/>
              <a:tabLst/>
              <a:defRPr/>
            </a:pPr>
            <a:r>
              <a:rPr lang="es-ES" sz="900" dirty="0">
                <a:solidFill>
                  <a:prstClr val="white"/>
                </a:solidFill>
                <a:latin typeface="GT Walsheim Pro" panose="00000500000000000000" pitchFamily="2" charset="-18"/>
              </a:rPr>
              <a:t>VP personal mensual: 350 (200 VP de los pedidos de Alberto y 150 VP de los pedidos realizados por CR)</a:t>
            </a:r>
          </a:p>
          <a:p>
            <a:pPr marL="0" marR="0" lvl="0" indent="0" defTabSz="914400" rtl="0" eaLnBrk="1" fontAlgn="auto" latinLnBrk="0" hangingPunct="1">
              <a:lnSpc>
                <a:spcPct val="100000"/>
              </a:lnSpc>
              <a:spcBef>
                <a:spcPts val="0"/>
              </a:spcBef>
              <a:spcAft>
                <a:spcPts val="0"/>
              </a:spcAft>
              <a:buClrTx/>
              <a:buSzTx/>
              <a:buFontTx/>
              <a:buNone/>
              <a:tabLst/>
              <a:defRPr/>
            </a:pPr>
            <a:r>
              <a:rPr lang="es-ES" sz="900" dirty="0">
                <a:solidFill>
                  <a:prstClr val="white"/>
                </a:solidFill>
                <a:latin typeface="GT Walsheim Pro" panose="00000500000000000000" pitchFamily="2" charset="-18"/>
              </a:rPr>
              <a:t>VP de grupo mensual: 600</a:t>
            </a:r>
          </a:p>
          <a:p>
            <a:pPr marL="0" marR="0" lvl="0" indent="0" defTabSz="914400" rtl="0" eaLnBrk="1" fontAlgn="auto" latinLnBrk="0" hangingPunct="1">
              <a:lnSpc>
                <a:spcPct val="100000"/>
              </a:lnSpc>
              <a:spcBef>
                <a:spcPts val="0"/>
              </a:spcBef>
              <a:spcAft>
                <a:spcPts val="0"/>
              </a:spcAft>
              <a:buClrTx/>
              <a:buSzTx/>
              <a:buFontTx/>
              <a:buNone/>
              <a:tabLst/>
              <a:defRPr/>
            </a:pPr>
            <a:endParaRPr lang="en-US" sz="900" dirty="0">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lang="es-ES" sz="900" b="1" i="0" u="none" strike="noStrike" cap="none" baseline="0" dirty="0">
                <a:ln>
                  <a:noFill/>
                </a:ln>
                <a:solidFill>
                  <a:prstClr val="white"/>
                </a:solidFill>
                <a:effectLst/>
                <a:uLnTx/>
                <a:uFillTx/>
                <a:latin typeface="GT Walsheim Pro Bold" panose="00000800000000000000" pitchFamily="50" charset="0"/>
              </a:rPr>
              <a:t>Beneficios:</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 sz="900" dirty="0">
                <a:solidFill>
                  <a:prstClr val="white"/>
                </a:solidFill>
                <a:latin typeface="GT Walsheim Pro" panose="00000500000000000000" pitchFamily="2" charset="-18"/>
              </a:rPr>
              <a:t>80 € en cupones ingresados que puede gastar el mes siguiente (cupones acumulados basados en el VP personal mensual)</a:t>
            </a:r>
          </a:p>
          <a:p>
            <a:pPr marL="0" marR="0" lvl="0" indent="0" defTabSz="914400" rtl="0" eaLnBrk="1" fontAlgn="auto" latinLnBrk="0" hangingPunct="1">
              <a:lnSpc>
                <a:spcPct val="100000"/>
              </a:lnSpc>
              <a:spcBef>
                <a:spcPts val="0"/>
              </a:spcBef>
              <a:spcAft>
                <a:spcPts val="0"/>
              </a:spcAft>
              <a:buClrTx/>
              <a:buSzTx/>
              <a:buFontTx/>
              <a:buNone/>
              <a:tabLst/>
              <a:defRPr/>
            </a:pPr>
            <a:endParaRPr lang="en-US" sz="900" b="0" i="0" u="none" strike="noStrike" kern="1200" cap="none" spc="0" baseline="0" dirty="0">
              <a:ln>
                <a:noFill/>
              </a:ln>
              <a:solidFill>
                <a:prstClr val="white"/>
              </a:solidFill>
              <a:effectLst/>
              <a:uLnTx/>
              <a:uFillTx/>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lang="es-ES" sz="900" b="1" dirty="0">
                <a:solidFill>
                  <a:prstClr val="white"/>
                </a:solidFill>
                <a:latin typeface="GT Walsheim Pro Bold" panose="00000800000000000000" pitchFamily="50" charset="0"/>
              </a:rPr>
              <a:t>Bonos ingresados:</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 sz="900" dirty="0">
                <a:solidFill>
                  <a:prstClr val="white"/>
                </a:solidFill>
                <a:latin typeface="GT Walsheim Pro" panose="00000500000000000000" pitchFamily="2" charset="-18"/>
              </a:rPr>
              <a:t>Bono de rendimiento del 6 % = 61 €</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 sz="900" b="0" i="0" u="none" strike="noStrike" cap="none" baseline="0" dirty="0">
                <a:ln>
                  <a:noFill/>
                </a:ln>
                <a:solidFill>
                  <a:prstClr val="white"/>
                </a:solidFill>
                <a:effectLst/>
                <a:uLnTx/>
                <a:uFillTx/>
                <a:latin typeface="GT Walsheim Pro" panose="00000500000000000000" pitchFamily="2" charset="-18"/>
              </a:rPr>
              <a:t>Margen de ventas del 20 % sobre el precio de cliente: </a:t>
            </a:r>
            <a:r>
              <a:rPr lang="es-ES" sz="900" dirty="0">
                <a:solidFill>
                  <a:prstClr val="white"/>
                </a:solidFill>
                <a:latin typeface="GT Walsheim Pro" panose="00000500000000000000" pitchFamily="2" charset="-18"/>
              </a:rPr>
              <a:t>64 €</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900" b="0" i="0" u="none" strike="noStrike" kern="1200" cap="none" spc="0" baseline="0" dirty="0">
              <a:ln>
                <a:noFill/>
              </a:ln>
              <a:solidFill>
                <a:prstClr val="white"/>
              </a:solidFill>
              <a:effectLst/>
              <a:uLnTx/>
              <a:uFillTx/>
              <a:latin typeface="GT Walsheim Pro" panose="00000500000000000000" pitchFamily="2" charset="-18"/>
            </a:endParaRPr>
          </a:p>
          <a:p>
            <a:pPr>
              <a:defRPr/>
            </a:pPr>
            <a:r>
              <a:rPr lang="es-ES" sz="900" b="1" i="0" u="none" strike="noStrike" cap="none" baseline="0" dirty="0">
                <a:ln>
                  <a:noFill/>
                </a:ln>
                <a:solidFill>
                  <a:prstClr val="white"/>
                </a:solidFill>
                <a:effectLst/>
                <a:uLnTx/>
                <a:uFillTx/>
                <a:latin typeface="GT Walsheim Pro Bold" panose="00000800000000000000" pitchFamily="50" charset="0"/>
              </a:rPr>
              <a:t>TOTAL DE INGRESOS: 125 </a:t>
            </a:r>
            <a:r>
              <a:rPr lang="es-ES" sz="900" dirty="0">
                <a:solidFill>
                  <a:prstClr val="white"/>
                </a:solidFill>
                <a:latin typeface="GT Walsheim Pro" panose="00000500000000000000" pitchFamily="2" charset="-18"/>
              </a:rPr>
              <a:t>€</a:t>
            </a:r>
          </a:p>
        </p:txBody>
      </p:sp>
      <p:sp>
        <p:nvSpPr>
          <p:cNvPr id="10" name="pole tekstowe 9">
            <a:extLst>
              <a:ext uri="{FF2B5EF4-FFF2-40B4-BE49-F238E27FC236}">
                <a16:creationId xmlns:a16="http://schemas.microsoft.com/office/drawing/2014/main" id="{B415F8ED-1A94-1F45-7EA0-420068AC3125}"/>
              </a:ext>
            </a:extLst>
          </p:cNvPr>
          <p:cNvSpPr txBox="1"/>
          <p:nvPr/>
        </p:nvSpPr>
        <p:spPr>
          <a:xfrm>
            <a:off x="936485" y="2101740"/>
            <a:ext cx="4186021" cy="163121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lang="es-ES" sz="1000" b="1" i="0" u="none" strike="noStrike" cap="none" baseline="0" dirty="0">
                <a:ln>
                  <a:noFill/>
                </a:ln>
                <a:solidFill>
                  <a:srgbClr val="6B737B"/>
                </a:solidFill>
                <a:effectLst/>
                <a:uLnTx/>
                <a:uFillTx/>
                <a:latin typeface="GT Walsheim Pro Bold" panose="00000800000000000000" pitchFamily="50" charset="0"/>
                <a:ea typeface="+mn-ea"/>
                <a:cs typeface="+mn-cs"/>
              </a:rPr>
              <a:t>Un nuevo EA decide iniciar un negocio</a:t>
            </a:r>
            <a:r>
              <a:rPr lang="es-ES" sz="1000" b="0" i="0" u="none" strike="noStrike" cap="none" baseline="0" dirty="0">
                <a:ln>
                  <a:noFill/>
                </a:ln>
                <a:solidFill>
                  <a:srgbClr val="6B737B"/>
                </a:solidFill>
                <a:effectLst/>
                <a:uLnTx/>
                <a:uFillTx/>
                <a:latin typeface="GT Walsheim Pro" panose="00000500000000000000" pitchFamily="2" charset="-18"/>
                <a:ea typeface="+mn-ea"/>
                <a:cs typeface="+mn-cs"/>
              </a:rPr>
              <a:t> con un pedido de 200 VP y se incorpora al </a:t>
            </a:r>
            <a:r>
              <a:rPr lang="es-ES" sz="1000" b="1" i="0" u="none" strike="noStrike" cap="none" baseline="0" dirty="0">
                <a:ln>
                  <a:noFill/>
                </a:ln>
                <a:solidFill>
                  <a:srgbClr val="6B737B"/>
                </a:solidFill>
                <a:effectLst/>
                <a:uLnTx/>
                <a:uFillTx/>
                <a:latin typeface="GT Walsheim Pro Bold" panose="00000800000000000000" pitchFamily="50" charset="0"/>
                <a:ea typeface="+mn-ea"/>
                <a:cs typeface="+mn-cs"/>
              </a:rPr>
              <a:t>programa START.</a:t>
            </a:r>
          </a:p>
          <a:p>
            <a:pPr marL="0" marR="0" lvl="0" indent="0" algn="l" defTabSz="914400" rtl="0" eaLnBrk="1" fontAlgn="auto" latinLnBrk="0" hangingPunct="1">
              <a:lnSpc>
                <a:spcPct val="100000"/>
              </a:lnSpc>
              <a:spcBef>
                <a:spcPts val="600"/>
              </a:spcBef>
              <a:spcAft>
                <a:spcPts val="0"/>
              </a:spcAft>
              <a:buClrTx/>
              <a:buSzTx/>
              <a:buFontTx/>
              <a:buNone/>
              <a:tabLst/>
              <a:defRPr/>
            </a:pPr>
            <a:endParaRPr lang="en-US" sz="1000" dirty="0">
              <a:solidFill>
                <a:srgbClr val="6B737B"/>
              </a:solidFill>
              <a:latin typeface="GT Walsheim Pro" panose="00000500000000000000" pitchFamily="2" charset="-18"/>
            </a:endParaRPr>
          </a:p>
          <a:p>
            <a:pPr marL="0" marR="0" lvl="0" indent="0" algn="l" defTabSz="914400" rtl="0" eaLnBrk="1" fontAlgn="auto" latinLnBrk="0" hangingPunct="1">
              <a:lnSpc>
                <a:spcPct val="100000"/>
              </a:lnSpc>
              <a:spcBef>
                <a:spcPts val="600"/>
              </a:spcBef>
              <a:spcAft>
                <a:spcPts val="0"/>
              </a:spcAft>
              <a:buClrTx/>
              <a:buSzTx/>
              <a:buFontTx/>
              <a:buNone/>
              <a:tabLst/>
              <a:defRPr/>
            </a:pPr>
            <a:r>
              <a:rPr lang="es-ES" sz="1000" dirty="0">
                <a:solidFill>
                  <a:srgbClr val="6B737B"/>
                </a:solidFill>
                <a:latin typeface="GT Walsheim Pro" panose="00000500000000000000" pitchFamily="2" charset="-18"/>
                <a:ea typeface="+mn-ea"/>
                <a:cs typeface="+mn-cs"/>
              </a:rPr>
              <a:t>Alberto registra un </a:t>
            </a:r>
            <a:r>
              <a:rPr lang="es-ES" sz="1000" b="1" dirty="0">
                <a:solidFill>
                  <a:srgbClr val="6B737B"/>
                </a:solidFill>
                <a:latin typeface="GT Walsheim Pro Bold" panose="00000800000000000000" pitchFamily="50" charset="0"/>
                <a:ea typeface="+mn-ea"/>
                <a:cs typeface="+mn-cs"/>
              </a:rPr>
              <a:t>nuevo cliente</a:t>
            </a:r>
            <a:r>
              <a:rPr lang="es-ES" sz="1000" dirty="0">
                <a:solidFill>
                  <a:srgbClr val="6B737B"/>
                </a:solidFill>
                <a:latin typeface="GT Walsheim Pro" panose="00000500000000000000" pitchFamily="2" charset="-18"/>
                <a:ea typeface="+mn-ea"/>
                <a:cs typeface="+mn-cs"/>
              </a:rPr>
              <a:t> que realiza un pedido de 50 VP durante el mes. </a:t>
            </a:r>
          </a:p>
          <a:p>
            <a:pPr marL="0" marR="0" lvl="0" indent="0" algn="l" defTabSz="914400" rtl="0" eaLnBrk="1" fontAlgn="auto" latinLnBrk="0" hangingPunct="1">
              <a:lnSpc>
                <a:spcPct val="100000"/>
              </a:lnSpc>
              <a:spcBef>
                <a:spcPts val="600"/>
              </a:spcBef>
              <a:spcAft>
                <a:spcPts val="0"/>
              </a:spcAft>
              <a:buClrTx/>
              <a:buSzTx/>
              <a:buFontTx/>
              <a:buNone/>
              <a:tabLst/>
              <a:defRPr/>
            </a:pPr>
            <a:endParaRPr lang="en-US" sz="1000" b="0" i="0" u="none" strike="noStrike" kern="1200" cap="none" spc="0" baseline="0" dirty="0">
              <a:ln>
                <a:noFill/>
              </a:ln>
              <a:solidFill>
                <a:srgbClr val="6B737B"/>
              </a:solidFill>
              <a:effectLst/>
              <a:uLnTx/>
              <a:uFillTx/>
              <a:latin typeface="GT Walsheim Pro" panose="00000500000000000000" pitchFamily="2" charset="-18"/>
              <a:ea typeface="+mn-ea"/>
              <a:cs typeface="+mn-cs"/>
            </a:endParaRPr>
          </a:p>
          <a:p>
            <a:pPr marL="0" marR="0" lvl="0" indent="0" algn="l" defTabSz="914400" rtl="0" eaLnBrk="1" fontAlgn="auto" latinLnBrk="0" hangingPunct="1">
              <a:lnSpc>
                <a:spcPct val="100000"/>
              </a:lnSpc>
              <a:spcBef>
                <a:spcPts val="600"/>
              </a:spcBef>
              <a:spcAft>
                <a:spcPts val="0"/>
              </a:spcAft>
              <a:buClrTx/>
              <a:buSzTx/>
              <a:buFontTx/>
              <a:buNone/>
              <a:tabLst/>
              <a:defRPr/>
            </a:pPr>
            <a:r>
              <a:rPr lang="es-ES" sz="1000" b="1" i="0" u="none" strike="noStrike" cap="none" baseline="0" dirty="0">
                <a:ln>
                  <a:noFill/>
                </a:ln>
                <a:solidFill>
                  <a:srgbClr val="6B737B"/>
                </a:solidFill>
                <a:effectLst/>
                <a:uLnTx/>
                <a:uFillTx/>
                <a:latin typeface="GT Walsheim Pro Bold" panose="00000800000000000000" pitchFamily="50" charset="0"/>
                <a:ea typeface="+mn-ea"/>
                <a:cs typeface="+mn-cs"/>
              </a:rPr>
              <a:t>Alberto ahorra 80 €</a:t>
            </a:r>
            <a:r>
              <a:rPr lang="es-ES" sz="1000" dirty="0">
                <a:solidFill>
                  <a:srgbClr val="6B737B"/>
                </a:solidFill>
                <a:latin typeface="GT Walsheim Pro" panose="00000500000000000000" pitchFamily="2" charset="-18"/>
                <a:ea typeface="+mn-ea"/>
                <a:cs typeface="+mn-cs"/>
              </a:rPr>
              <a:t> en su pedido de 200 VP, </a:t>
            </a:r>
            <a:r>
              <a:rPr lang="es-ES" sz="1000" b="1" i="0" u="none" strike="noStrike" cap="none" baseline="0" dirty="0">
                <a:ln>
                  <a:noFill/>
                </a:ln>
                <a:solidFill>
                  <a:srgbClr val="6B737B"/>
                </a:solidFill>
                <a:effectLst/>
                <a:uLnTx/>
                <a:uFillTx/>
                <a:latin typeface="GT Walsheim Pro Bold" panose="00000800000000000000" pitchFamily="50" charset="0"/>
                <a:ea typeface="+mn-ea"/>
                <a:cs typeface="+mn-cs"/>
              </a:rPr>
              <a:t>consigue 80 €</a:t>
            </a:r>
            <a:r>
              <a:rPr lang="es-ES" sz="1000" dirty="0">
                <a:solidFill>
                  <a:srgbClr val="6B737B"/>
                </a:solidFill>
                <a:latin typeface="GT Walsheim Pro" panose="00000500000000000000" pitchFamily="2" charset="-18"/>
                <a:ea typeface="+mn-ea"/>
                <a:cs typeface="+mn-cs"/>
              </a:rPr>
              <a:t> en cupones START para gastar en mayo e </a:t>
            </a:r>
            <a:r>
              <a:rPr lang="es-ES" sz="1000" b="1" dirty="0">
                <a:solidFill>
                  <a:srgbClr val="6B737B"/>
                </a:solidFill>
                <a:latin typeface="GT Walsheim Pro Bold" panose="00000800000000000000" pitchFamily="50" charset="0"/>
                <a:ea typeface="+mn-ea"/>
                <a:cs typeface="+mn-cs"/>
              </a:rPr>
              <a:t>ingresa bonos de </a:t>
            </a:r>
            <a:r>
              <a:rPr lang="es-ES" sz="1000" b="1" i="0" u="none" strike="noStrike" cap="none" baseline="0" dirty="0">
                <a:ln>
                  <a:noFill/>
                </a:ln>
                <a:solidFill>
                  <a:srgbClr val="6B737B"/>
                </a:solidFill>
                <a:effectLst/>
                <a:uLnTx/>
                <a:uFillTx/>
                <a:latin typeface="GT Walsheim Pro Bold" panose="00000800000000000000" pitchFamily="50" charset="0"/>
                <a:ea typeface="+mn-ea"/>
                <a:cs typeface="+mn-cs"/>
              </a:rPr>
              <a:t>61 €</a:t>
            </a:r>
            <a:r>
              <a:rPr lang="es-ES" sz="1000" dirty="0">
                <a:solidFill>
                  <a:srgbClr val="6B737B"/>
                </a:solidFill>
                <a:latin typeface="GT Walsheim Pro" panose="00000500000000000000" pitchFamily="2" charset="-18"/>
                <a:ea typeface="+mn-ea"/>
                <a:cs typeface="+mn-cs"/>
              </a:rPr>
              <a:t>.</a:t>
            </a:r>
          </a:p>
        </p:txBody>
      </p:sp>
      <p:sp>
        <p:nvSpPr>
          <p:cNvPr id="12" name="pole tekstowe 11">
            <a:extLst>
              <a:ext uri="{FF2B5EF4-FFF2-40B4-BE49-F238E27FC236}">
                <a16:creationId xmlns:a16="http://schemas.microsoft.com/office/drawing/2014/main" id="{6DC519D2-37AD-48A3-C7FB-10090CB32968}"/>
              </a:ext>
            </a:extLst>
          </p:cNvPr>
          <p:cNvSpPr txBox="1"/>
          <p:nvPr/>
        </p:nvSpPr>
        <p:spPr>
          <a:xfrm>
            <a:off x="5979106" y="2101740"/>
            <a:ext cx="4539826"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lang="es-ES" sz="1000" dirty="0">
                <a:solidFill>
                  <a:srgbClr val="6B737B"/>
                </a:solidFill>
                <a:latin typeface="GT Walsheim Pro" panose="00000500000000000000" pitchFamily="2" charset="-18"/>
                <a:ea typeface="+mn-ea"/>
                <a:cs typeface="+mn-cs"/>
              </a:rPr>
              <a:t>Se incorpora al grupo de Alberto un nuevo cliente y su frontal también registra un nuevo cliente.</a:t>
            </a:r>
            <a:r>
              <a:rPr lang="es-ES" sz="1000" b="0" i="0" u="none" strike="noStrike" cap="none" baseline="0" dirty="0">
                <a:ln>
                  <a:noFill/>
                </a:ln>
                <a:solidFill>
                  <a:srgbClr val="6B737B"/>
                </a:solidFill>
                <a:effectLst/>
                <a:uLnTx/>
                <a:uFillTx/>
                <a:latin typeface="GT Walsheim Pro" panose="00000500000000000000" pitchFamily="2" charset="-18"/>
                <a:ea typeface="+mn-ea"/>
                <a:cs typeface="+mn-cs"/>
              </a:rPr>
              <a:t> </a:t>
            </a:r>
          </a:p>
          <a:p>
            <a:pPr marL="0" marR="0" lvl="0" indent="0" algn="l" defTabSz="914400" rtl="0" eaLnBrk="1" fontAlgn="auto" latinLnBrk="0" hangingPunct="1">
              <a:lnSpc>
                <a:spcPct val="100000"/>
              </a:lnSpc>
              <a:spcBef>
                <a:spcPts val="600"/>
              </a:spcBef>
              <a:spcAft>
                <a:spcPts val="0"/>
              </a:spcAft>
              <a:buClrTx/>
              <a:buSzTx/>
              <a:buFontTx/>
              <a:buNone/>
              <a:tabLst/>
              <a:defRPr/>
            </a:pPr>
            <a:endParaRPr lang="en-US" sz="1000" dirty="0">
              <a:solidFill>
                <a:srgbClr val="6B737B"/>
              </a:solidFill>
              <a:latin typeface="GT Walsheim Pro" panose="00000500000000000000" pitchFamily="2" charset="-18"/>
            </a:endParaRPr>
          </a:p>
          <a:p>
            <a:pPr marL="0" marR="0" lvl="0" indent="0" algn="l" defTabSz="914400" rtl="0" eaLnBrk="1" fontAlgn="auto" latinLnBrk="0" hangingPunct="1">
              <a:lnSpc>
                <a:spcPct val="100000"/>
              </a:lnSpc>
              <a:spcBef>
                <a:spcPts val="600"/>
              </a:spcBef>
              <a:spcAft>
                <a:spcPts val="0"/>
              </a:spcAft>
              <a:buClrTx/>
              <a:buSzTx/>
              <a:buFontTx/>
              <a:buNone/>
              <a:tabLst/>
              <a:defRPr/>
            </a:pPr>
            <a:r>
              <a:rPr lang="es-ES" sz="1000" i="0" u="none" strike="noStrike" cap="none" baseline="0" dirty="0">
                <a:ln>
                  <a:noFill/>
                </a:ln>
                <a:solidFill>
                  <a:srgbClr val="6B737B"/>
                </a:solidFill>
                <a:effectLst/>
                <a:uLnTx/>
                <a:uFillTx/>
                <a:latin typeface="GT Walsheim Pro" panose="00000500000000000000" pitchFamily="2" charset="-18"/>
                <a:ea typeface="+mn-ea"/>
                <a:cs typeface="+mn-cs"/>
              </a:rPr>
              <a:t>¿Cómo beneficia a Alberto?</a:t>
            </a:r>
          </a:p>
          <a:p>
            <a:pPr marL="0" marR="0" lvl="0" indent="0" algn="l" defTabSz="914400" rtl="0" eaLnBrk="1" fontAlgn="auto" latinLnBrk="0" hangingPunct="1">
              <a:lnSpc>
                <a:spcPct val="100000"/>
              </a:lnSpc>
              <a:spcBef>
                <a:spcPts val="600"/>
              </a:spcBef>
              <a:spcAft>
                <a:spcPts val="0"/>
              </a:spcAft>
              <a:buClrTx/>
              <a:buSzTx/>
              <a:buFontTx/>
              <a:buNone/>
              <a:tabLst/>
              <a:defRPr/>
            </a:pPr>
            <a:endParaRPr lang="en-US" sz="1000" dirty="0">
              <a:solidFill>
                <a:srgbClr val="6B737B"/>
              </a:solidFill>
              <a:latin typeface="GT Walsheim Pro" panose="00000500000000000000" pitchFamily="2" charset="-18"/>
            </a:endParaRPr>
          </a:p>
          <a:p>
            <a:pPr marL="0" marR="0" lvl="0" indent="0" algn="l" defTabSz="914400" rtl="0" eaLnBrk="1" fontAlgn="auto" latinLnBrk="0" hangingPunct="1">
              <a:lnSpc>
                <a:spcPct val="100000"/>
              </a:lnSpc>
              <a:spcBef>
                <a:spcPts val="600"/>
              </a:spcBef>
              <a:spcAft>
                <a:spcPts val="0"/>
              </a:spcAft>
              <a:buClrTx/>
              <a:buSzTx/>
              <a:buFontTx/>
              <a:buNone/>
              <a:tabLst/>
              <a:defRPr/>
            </a:pPr>
            <a:r>
              <a:rPr lang="es-ES" sz="1000" b="1" i="0" u="none" strike="noStrike" cap="none" baseline="0" dirty="0">
                <a:ln>
                  <a:noFill/>
                </a:ln>
                <a:solidFill>
                  <a:srgbClr val="6B737B"/>
                </a:solidFill>
                <a:effectLst/>
                <a:uLnTx/>
                <a:uFillTx/>
                <a:latin typeface="GT Walsheim Pro Bold" panose="00000800000000000000" pitchFamily="50" charset="0"/>
                <a:ea typeface="+mn-ea"/>
                <a:cs typeface="+mn-cs"/>
              </a:rPr>
              <a:t>Ahorra 80 €</a:t>
            </a:r>
            <a:r>
              <a:rPr lang="es-ES" sz="1000" i="0" u="none" strike="noStrike" cap="none" baseline="0" dirty="0">
                <a:ln>
                  <a:noFill/>
                </a:ln>
                <a:solidFill>
                  <a:srgbClr val="6B737B"/>
                </a:solidFill>
                <a:effectLst/>
                <a:uLnTx/>
                <a:uFillTx/>
                <a:latin typeface="GT Walsheim Pro" panose="00000500000000000000" pitchFamily="2" charset="-18"/>
                <a:ea typeface="+mn-ea"/>
                <a:cs typeface="+mn-cs"/>
              </a:rPr>
              <a:t> en su pedido de 200 VP, </a:t>
            </a:r>
            <a:r>
              <a:rPr lang="es-ES" sz="1000" b="1" i="0" u="none" strike="noStrike" cap="none" baseline="0" dirty="0">
                <a:ln>
                  <a:noFill/>
                </a:ln>
                <a:solidFill>
                  <a:srgbClr val="6B737B"/>
                </a:solidFill>
                <a:effectLst/>
                <a:uLnTx/>
                <a:uFillTx/>
                <a:latin typeface="GT Walsheim Pro Bold" panose="00000800000000000000" pitchFamily="50" charset="0"/>
                <a:ea typeface="+mn-ea"/>
                <a:cs typeface="+mn-cs"/>
              </a:rPr>
              <a:t>consigue 80 €</a:t>
            </a:r>
            <a:r>
              <a:rPr lang="es-ES" sz="1000" i="0" u="none" strike="noStrike" cap="none" baseline="0" dirty="0">
                <a:ln>
                  <a:noFill/>
                </a:ln>
                <a:solidFill>
                  <a:srgbClr val="6B737B"/>
                </a:solidFill>
                <a:effectLst/>
                <a:uLnTx/>
                <a:uFillTx/>
                <a:latin typeface="GT Walsheim Pro" panose="00000500000000000000" pitchFamily="2" charset="-18"/>
                <a:ea typeface="+mn-ea"/>
                <a:cs typeface="+mn-cs"/>
              </a:rPr>
              <a:t> en cupones START para gastar en junio e </a:t>
            </a:r>
            <a:r>
              <a:rPr lang="es-ES" sz="1000" b="1" i="0" u="none" strike="noStrike" cap="none" baseline="0" dirty="0">
                <a:ln>
                  <a:noFill/>
                </a:ln>
                <a:solidFill>
                  <a:srgbClr val="6B737B"/>
                </a:solidFill>
                <a:effectLst/>
                <a:uLnTx/>
                <a:uFillTx/>
                <a:latin typeface="GT Walsheim Pro Bold" panose="00000800000000000000" pitchFamily="50" charset="0"/>
                <a:ea typeface="+mn-ea"/>
                <a:cs typeface="+mn-cs"/>
              </a:rPr>
              <a:t>ingresa un bono de 125 €</a:t>
            </a:r>
            <a:r>
              <a:rPr lang="es-ES" sz="1000" i="0" u="none" strike="noStrike" cap="none" baseline="0" dirty="0">
                <a:ln>
                  <a:noFill/>
                </a:ln>
                <a:solidFill>
                  <a:srgbClr val="6B737B"/>
                </a:solidFill>
                <a:effectLst/>
                <a:uLnTx/>
                <a:uFillTx/>
                <a:latin typeface="GT Walsheim Pro" panose="00000500000000000000" pitchFamily="2" charset="-18"/>
                <a:ea typeface="+mn-ea"/>
                <a:cs typeface="+mn-cs"/>
              </a:rPr>
              <a:t>.</a:t>
            </a:r>
          </a:p>
        </p:txBody>
      </p:sp>
      <p:pic>
        <p:nvPicPr>
          <p:cNvPr id="3" name="Obraz 2" descr="Obraz zawierający Ludzka twarz, uśmiech, osoba, ubrania&#10;&#10;Opis wygenerowany automatycznie">
            <a:extLst>
              <a:ext uri="{FF2B5EF4-FFF2-40B4-BE49-F238E27FC236}">
                <a16:creationId xmlns:a16="http://schemas.microsoft.com/office/drawing/2014/main" id="{D8F85BDC-9150-DD39-46A6-7DF2CE44D14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17872" y="796220"/>
            <a:ext cx="1179227" cy="1179227"/>
          </a:xfrm>
          <a:prstGeom prst="rect">
            <a:avLst/>
          </a:prstGeom>
        </p:spPr>
      </p:pic>
      <p:pic>
        <p:nvPicPr>
          <p:cNvPr id="4" name="Obraz 3" descr="Obraz zawierający Ludzka twarz, uśmiech, osoba, ubrania&#10;&#10;Opis wygenerowany automatycznie">
            <a:extLst>
              <a:ext uri="{FF2B5EF4-FFF2-40B4-BE49-F238E27FC236}">
                <a16:creationId xmlns:a16="http://schemas.microsoft.com/office/drawing/2014/main" id="{CDFDBABD-9C37-E01F-E3CA-73AA813DE04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58776" y="873746"/>
            <a:ext cx="1179227" cy="1179227"/>
          </a:xfrm>
          <a:prstGeom prst="rect">
            <a:avLst/>
          </a:prstGeom>
        </p:spPr>
      </p:pic>
      <p:grpSp>
        <p:nvGrpSpPr>
          <p:cNvPr id="15" name="Grupa 14">
            <a:extLst>
              <a:ext uri="{FF2B5EF4-FFF2-40B4-BE49-F238E27FC236}">
                <a16:creationId xmlns:a16="http://schemas.microsoft.com/office/drawing/2014/main" id="{8DAC8AC6-F5D3-C4EE-35C7-6539BF6655A0}"/>
              </a:ext>
            </a:extLst>
          </p:cNvPr>
          <p:cNvGrpSpPr/>
          <p:nvPr/>
        </p:nvGrpSpPr>
        <p:grpSpPr>
          <a:xfrm>
            <a:off x="2406563" y="795901"/>
            <a:ext cx="469987" cy="469987"/>
            <a:chOff x="2406563" y="795901"/>
            <a:chExt cx="469987" cy="469987"/>
          </a:xfrm>
        </p:grpSpPr>
        <p:pic>
          <p:nvPicPr>
            <p:cNvPr id="13" name="Obraz 12" descr="Obraz zawierający krąg&#10;&#10;Opis wygenerowany automatycznie">
              <a:extLst>
                <a:ext uri="{FF2B5EF4-FFF2-40B4-BE49-F238E27FC236}">
                  <a16:creationId xmlns:a16="http://schemas.microsoft.com/office/drawing/2014/main" id="{78CCFFA6-7CCE-C631-FD8E-1C3CFF1D8B0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14" name="pole tekstowe 13">
              <a:extLst>
                <a:ext uri="{FF2B5EF4-FFF2-40B4-BE49-F238E27FC236}">
                  <a16:creationId xmlns:a16="http://schemas.microsoft.com/office/drawing/2014/main" id="{9F5F3DF3-6D7C-4F29-0514-0DBC5209AFFB}"/>
                </a:ext>
              </a:extLst>
            </p:cNvPr>
            <p:cNvSpPr txBox="1"/>
            <p:nvPr/>
          </p:nvSpPr>
          <p:spPr>
            <a:xfrm>
              <a:off x="2444663" y="892394"/>
              <a:ext cx="393786" cy="276999"/>
            </a:xfrm>
            <a:prstGeom prst="rect">
              <a:avLst/>
            </a:prstGeom>
            <a:noFill/>
          </p:spPr>
          <p:txBody>
            <a:bodyPr wrap="square" rtlCol="0">
              <a:spAutoFit/>
            </a:bodyPr>
            <a:lstStyle/>
            <a:p>
              <a:pPr algn="ctr"/>
              <a:r>
                <a:rPr lang="es-ES" sz="1200">
                  <a:solidFill>
                    <a:schemeClr val="bg1"/>
                  </a:solidFill>
                  <a:latin typeface="GT Walsheim Pro" panose="00000500000000000000" pitchFamily="2" charset="-18"/>
                </a:rPr>
                <a:t>CR</a:t>
              </a:r>
            </a:p>
          </p:txBody>
        </p:sp>
      </p:grpSp>
      <p:grpSp>
        <p:nvGrpSpPr>
          <p:cNvPr id="16" name="Grupa 15">
            <a:extLst>
              <a:ext uri="{FF2B5EF4-FFF2-40B4-BE49-F238E27FC236}">
                <a16:creationId xmlns:a16="http://schemas.microsoft.com/office/drawing/2014/main" id="{DF66262C-A7B1-55CB-239D-9DB656757AC8}"/>
              </a:ext>
            </a:extLst>
          </p:cNvPr>
          <p:cNvGrpSpPr/>
          <p:nvPr/>
        </p:nvGrpSpPr>
        <p:grpSpPr>
          <a:xfrm>
            <a:off x="2928936" y="795899"/>
            <a:ext cx="469987" cy="469987"/>
            <a:chOff x="2406563" y="795901"/>
            <a:chExt cx="469987" cy="469987"/>
          </a:xfrm>
        </p:grpSpPr>
        <p:pic>
          <p:nvPicPr>
            <p:cNvPr id="17" name="Obraz 16" descr="Obraz zawierający krąg&#10;&#10;Opis wygenerowany automatycznie">
              <a:extLst>
                <a:ext uri="{FF2B5EF4-FFF2-40B4-BE49-F238E27FC236}">
                  <a16:creationId xmlns:a16="http://schemas.microsoft.com/office/drawing/2014/main" id="{06C25D87-9472-5B2D-CD01-9EF1DD31ACA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18" name="pole tekstowe 17">
              <a:extLst>
                <a:ext uri="{FF2B5EF4-FFF2-40B4-BE49-F238E27FC236}">
                  <a16:creationId xmlns:a16="http://schemas.microsoft.com/office/drawing/2014/main" id="{6B59C383-D6B5-86B7-FB9A-52199895B10D}"/>
                </a:ext>
              </a:extLst>
            </p:cNvPr>
            <p:cNvSpPr txBox="1"/>
            <p:nvPr/>
          </p:nvSpPr>
          <p:spPr>
            <a:xfrm>
              <a:off x="2444663" y="892394"/>
              <a:ext cx="393786" cy="276999"/>
            </a:xfrm>
            <a:prstGeom prst="rect">
              <a:avLst/>
            </a:prstGeom>
            <a:noFill/>
          </p:spPr>
          <p:txBody>
            <a:bodyPr wrap="square" rtlCol="0">
              <a:spAutoFit/>
            </a:bodyPr>
            <a:lstStyle/>
            <a:p>
              <a:pPr algn="ctr"/>
              <a:r>
                <a:rPr lang="es-ES" sz="1200">
                  <a:solidFill>
                    <a:schemeClr val="bg1"/>
                  </a:solidFill>
                  <a:latin typeface="GT Walsheim Pro" panose="00000500000000000000" pitchFamily="2" charset="-18"/>
                </a:rPr>
                <a:t>CR</a:t>
              </a:r>
            </a:p>
          </p:txBody>
        </p:sp>
      </p:grpSp>
      <p:grpSp>
        <p:nvGrpSpPr>
          <p:cNvPr id="19" name="Grupa 18">
            <a:extLst>
              <a:ext uri="{FF2B5EF4-FFF2-40B4-BE49-F238E27FC236}">
                <a16:creationId xmlns:a16="http://schemas.microsoft.com/office/drawing/2014/main" id="{8FF25F33-F611-AEC4-E778-6727DE8C5B8F}"/>
              </a:ext>
            </a:extLst>
          </p:cNvPr>
          <p:cNvGrpSpPr/>
          <p:nvPr/>
        </p:nvGrpSpPr>
        <p:grpSpPr>
          <a:xfrm>
            <a:off x="2315621" y="1385833"/>
            <a:ext cx="764658" cy="589614"/>
            <a:chOff x="2489104" y="731020"/>
            <a:chExt cx="443534" cy="342001"/>
          </a:xfrm>
        </p:grpSpPr>
        <p:sp>
          <p:nvSpPr>
            <p:cNvPr id="20" name="Owal 19">
              <a:extLst>
                <a:ext uri="{FF2B5EF4-FFF2-40B4-BE49-F238E27FC236}">
                  <a16:creationId xmlns:a16="http://schemas.microsoft.com/office/drawing/2014/main" id="{6C54A87B-A404-BB8B-05D9-17651622C775}"/>
                </a:ext>
              </a:extLst>
            </p:cNvPr>
            <p:cNvSpPr/>
            <p:nvPr/>
          </p:nvSpPr>
          <p:spPr>
            <a:xfrm>
              <a:off x="2540004" y="731020"/>
              <a:ext cx="342001" cy="342001"/>
            </a:xfrm>
            <a:prstGeom prst="ellipse">
              <a:avLst/>
            </a:prstGeom>
            <a:gradFill flip="none" rotWithShape="1">
              <a:gsLst>
                <a:gs pos="0">
                  <a:srgbClr val="4A8FB2"/>
                </a:gs>
                <a:gs pos="50000">
                  <a:srgbClr val="4A8FB2"/>
                </a:gs>
                <a:gs pos="100000">
                  <a:srgbClr val="6FB2CE"/>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 dirty="0">
                <a:latin typeface="GT Walsheim Pro" panose="00000500000000000000" pitchFamily="2" charset="-18"/>
              </a:endParaRPr>
            </a:p>
          </p:txBody>
        </p:sp>
        <p:sp>
          <p:nvSpPr>
            <p:cNvPr id="21" name="pole tekstowe 20">
              <a:extLst>
                <a:ext uri="{FF2B5EF4-FFF2-40B4-BE49-F238E27FC236}">
                  <a16:creationId xmlns:a16="http://schemas.microsoft.com/office/drawing/2014/main" id="{FB93CB93-2166-C96D-47CF-A24D2901F272}"/>
                </a:ext>
              </a:extLst>
            </p:cNvPr>
            <p:cNvSpPr txBox="1"/>
            <p:nvPr/>
          </p:nvSpPr>
          <p:spPr>
            <a:xfrm>
              <a:off x="2489104" y="803832"/>
              <a:ext cx="443534" cy="196376"/>
            </a:xfrm>
            <a:prstGeom prst="rect">
              <a:avLst/>
            </a:prstGeom>
            <a:noFill/>
          </p:spPr>
          <p:txBody>
            <a:bodyPr wrap="square" rtlCol="0">
              <a:spAutoFit/>
            </a:bodyPr>
            <a:lstStyle/>
            <a:p>
              <a:pPr algn="ctr"/>
              <a:r>
                <a:rPr lang="es-ES" sz="1600">
                  <a:solidFill>
                    <a:schemeClr val="bg1"/>
                  </a:solidFill>
                  <a:latin typeface="GT Walsheim Pro" panose="00000500000000000000" pitchFamily="2" charset="-18"/>
                </a:rPr>
                <a:t>EA</a:t>
              </a:r>
            </a:p>
          </p:txBody>
        </p:sp>
      </p:grpSp>
      <p:pic>
        <p:nvPicPr>
          <p:cNvPr id="22" name="Obraz 21" descr="Obraz zawierający krąg&#10;&#10;Opis wygenerowany automatycznie">
            <a:extLst>
              <a:ext uri="{FF2B5EF4-FFF2-40B4-BE49-F238E27FC236}">
                <a16:creationId xmlns:a16="http://schemas.microsoft.com/office/drawing/2014/main" id="{FB0B77BB-B50C-F586-8B51-6CF7A6A1311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06563" y="790288"/>
            <a:ext cx="469987" cy="469987"/>
          </a:xfrm>
          <a:prstGeom prst="rect">
            <a:avLst/>
          </a:prstGeom>
        </p:spPr>
      </p:pic>
      <p:sp>
        <p:nvSpPr>
          <p:cNvPr id="23" name="pole tekstowe 22">
            <a:extLst>
              <a:ext uri="{FF2B5EF4-FFF2-40B4-BE49-F238E27FC236}">
                <a16:creationId xmlns:a16="http://schemas.microsoft.com/office/drawing/2014/main" id="{D4EE46F1-FF22-F01D-D853-781F6E48FF90}"/>
              </a:ext>
            </a:extLst>
          </p:cNvPr>
          <p:cNvSpPr txBox="1"/>
          <p:nvPr/>
        </p:nvSpPr>
        <p:spPr>
          <a:xfrm>
            <a:off x="2444663" y="893293"/>
            <a:ext cx="393786" cy="276999"/>
          </a:xfrm>
          <a:prstGeom prst="rect">
            <a:avLst/>
          </a:prstGeom>
          <a:noFill/>
        </p:spPr>
        <p:txBody>
          <a:bodyPr wrap="square" rtlCol="0">
            <a:spAutoFit/>
          </a:bodyPr>
          <a:lstStyle/>
          <a:p>
            <a:pPr algn="ctr"/>
            <a:r>
              <a:rPr lang="es-ES" sz="1200">
                <a:solidFill>
                  <a:schemeClr val="bg1"/>
                </a:solidFill>
                <a:latin typeface="GT Walsheim Pro" panose="00000500000000000000" pitchFamily="2" charset="-18"/>
              </a:rPr>
              <a:t>CR</a:t>
            </a:r>
          </a:p>
        </p:txBody>
      </p:sp>
      <p:grpSp>
        <p:nvGrpSpPr>
          <p:cNvPr id="24" name="Grupa 23">
            <a:extLst>
              <a:ext uri="{FF2B5EF4-FFF2-40B4-BE49-F238E27FC236}">
                <a16:creationId xmlns:a16="http://schemas.microsoft.com/office/drawing/2014/main" id="{E3113C68-4E11-5AAE-E9E4-49D6532C04B2}"/>
              </a:ext>
            </a:extLst>
          </p:cNvPr>
          <p:cNvGrpSpPr/>
          <p:nvPr/>
        </p:nvGrpSpPr>
        <p:grpSpPr>
          <a:xfrm>
            <a:off x="6190291" y="873746"/>
            <a:ext cx="410649" cy="326320"/>
            <a:chOff x="2345834" y="795901"/>
            <a:chExt cx="591443" cy="469987"/>
          </a:xfrm>
        </p:grpSpPr>
        <p:pic>
          <p:nvPicPr>
            <p:cNvPr id="25" name="Obraz 24" descr="Obraz zawierający krąg&#10;&#10;Opis wygenerowany automatycznie">
              <a:extLst>
                <a:ext uri="{FF2B5EF4-FFF2-40B4-BE49-F238E27FC236}">
                  <a16:creationId xmlns:a16="http://schemas.microsoft.com/office/drawing/2014/main" id="{10943623-46A3-6702-A952-16AEA7C2844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26" name="pole tekstowe 25">
              <a:extLst>
                <a:ext uri="{FF2B5EF4-FFF2-40B4-BE49-F238E27FC236}">
                  <a16:creationId xmlns:a16="http://schemas.microsoft.com/office/drawing/2014/main" id="{EFA50654-5437-F79C-54AE-3C0C735A342B}"/>
                </a:ext>
              </a:extLst>
            </p:cNvPr>
            <p:cNvSpPr txBox="1"/>
            <p:nvPr/>
          </p:nvSpPr>
          <p:spPr>
            <a:xfrm>
              <a:off x="2345834" y="878458"/>
              <a:ext cx="591443" cy="310296"/>
            </a:xfrm>
            <a:prstGeom prst="rect">
              <a:avLst/>
            </a:prstGeom>
            <a:noFill/>
          </p:spPr>
          <p:txBody>
            <a:bodyPr wrap="square" rtlCol="0">
              <a:spAutoFit/>
            </a:bodyPr>
            <a:lstStyle/>
            <a:p>
              <a:pPr algn="ctr"/>
              <a:r>
                <a:rPr lang="es-ES" sz="800">
                  <a:solidFill>
                    <a:schemeClr val="bg1"/>
                  </a:solidFill>
                  <a:latin typeface="GT Walsheim Pro" panose="00000500000000000000" pitchFamily="2" charset="-18"/>
                </a:rPr>
                <a:t>CR</a:t>
              </a:r>
            </a:p>
          </p:txBody>
        </p:sp>
      </p:grpSp>
      <p:grpSp>
        <p:nvGrpSpPr>
          <p:cNvPr id="27" name="Grupa 26">
            <a:extLst>
              <a:ext uri="{FF2B5EF4-FFF2-40B4-BE49-F238E27FC236}">
                <a16:creationId xmlns:a16="http://schemas.microsoft.com/office/drawing/2014/main" id="{4C51C50F-B6DE-0AF3-38D2-F75B472EF3C3}"/>
              </a:ext>
            </a:extLst>
          </p:cNvPr>
          <p:cNvGrpSpPr/>
          <p:nvPr/>
        </p:nvGrpSpPr>
        <p:grpSpPr>
          <a:xfrm>
            <a:off x="6044980" y="1297805"/>
            <a:ext cx="410649" cy="326320"/>
            <a:chOff x="2345834" y="795901"/>
            <a:chExt cx="591443" cy="469987"/>
          </a:xfrm>
        </p:grpSpPr>
        <p:pic>
          <p:nvPicPr>
            <p:cNvPr id="28" name="Obraz 27" descr="Obraz zawierający krąg&#10;&#10;Opis wygenerowany automatycznie">
              <a:extLst>
                <a:ext uri="{FF2B5EF4-FFF2-40B4-BE49-F238E27FC236}">
                  <a16:creationId xmlns:a16="http://schemas.microsoft.com/office/drawing/2014/main" id="{70D78BCC-7338-A706-321B-9314D350E50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29" name="pole tekstowe 28">
              <a:extLst>
                <a:ext uri="{FF2B5EF4-FFF2-40B4-BE49-F238E27FC236}">
                  <a16:creationId xmlns:a16="http://schemas.microsoft.com/office/drawing/2014/main" id="{7A110BA4-2F95-FC83-5A20-92CC967CBFD0}"/>
                </a:ext>
              </a:extLst>
            </p:cNvPr>
            <p:cNvSpPr txBox="1"/>
            <p:nvPr/>
          </p:nvSpPr>
          <p:spPr>
            <a:xfrm>
              <a:off x="2345834" y="878458"/>
              <a:ext cx="591443" cy="310296"/>
            </a:xfrm>
            <a:prstGeom prst="rect">
              <a:avLst/>
            </a:prstGeom>
            <a:noFill/>
          </p:spPr>
          <p:txBody>
            <a:bodyPr wrap="square" rtlCol="0">
              <a:spAutoFit/>
            </a:bodyPr>
            <a:lstStyle/>
            <a:p>
              <a:pPr algn="ctr"/>
              <a:r>
                <a:rPr lang="es-ES" sz="800">
                  <a:solidFill>
                    <a:schemeClr val="bg1"/>
                  </a:solidFill>
                  <a:latin typeface="GT Walsheim Pro" panose="00000500000000000000" pitchFamily="2" charset="-18"/>
                </a:rPr>
                <a:t>CR</a:t>
              </a:r>
            </a:p>
          </p:txBody>
        </p:sp>
      </p:grpSp>
      <p:grpSp>
        <p:nvGrpSpPr>
          <p:cNvPr id="30" name="Grupa 29">
            <a:extLst>
              <a:ext uri="{FF2B5EF4-FFF2-40B4-BE49-F238E27FC236}">
                <a16:creationId xmlns:a16="http://schemas.microsoft.com/office/drawing/2014/main" id="{6CD41C19-5304-6580-C384-2ED3868AC1DB}"/>
              </a:ext>
            </a:extLst>
          </p:cNvPr>
          <p:cNvGrpSpPr/>
          <p:nvPr/>
        </p:nvGrpSpPr>
        <p:grpSpPr>
          <a:xfrm>
            <a:off x="6190290" y="1725630"/>
            <a:ext cx="410649" cy="326320"/>
            <a:chOff x="2345834" y="795901"/>
            <a:chExt cx="591443" cy="469987"/>
          </a:xfrm>
        </p:grpSpPr>
        <p:pic>
          <p:nvPicPr>
            <p:cNvPr id="31" name="Obraz 30" descr="Obraz zawierający krąg&#10;&#10;Opis wygenerowany automatycznie">
              <a:extLst>
                <a:ext uri="{FF2B5EF4-FFF2-40B4-BE49-F238E27FC236}">
                  <a16:creationId xmlns:a16="http://schemas.microsoft.com/office/drawing/2014/main" id="{1F8C3C46-BC66-B452-E2BA-CCD5DA3B80D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32" name="pole tekstowe 31">
              <a:extLst>
                <a:ext uri="{FF2B5EF4-FFF2-40B4-BE49-F238E27FC236}">
                  <a16:creationId xmlns:a16="http://schemas.microsoft.com/office/drawing/2014/main" id="{567CD7E0-E992-ADC1-FCD3-0D0EC8FDB564}"/>
                </a:ext>
              </a:extLst>
            </p:cNvPr>
            <p:cNvSpPr txBox="1"/>
            <p:nvPr/>
          </p:nvSpPr>
          <p:spPr>
            <a:xfrm>
              <a:off x="2345834" y="878458"/>
              <a:ext cx="591443" cy="310296"/>
            </a:xfrm>
            <a:prstGeom prst="rect">
              <a:avLst/>
            </a:prstGeom>
            <a:noFill/>
          </p:spPr>
          <p:txBody>
            <a:bodyPr wrap="square" rtlCol="0">
              <a:spAutoFit/>
            </a:bodyPr>
            <a:lstStyle/>
            <a:p>
              <a:pPr algn="ctr"/>
              <a:r>
                <a:rPr lang="es-ES" sz="800">
                  <a:solidFill>
                    <a:schemeClr val="bg1"/>
                  </a:solidFill>
                  <a:latin typeface="GT Walsheim Pro" panose="00000500000000000000" pitchFamily="2" charset="-18"/>
                </a:rPr>
                <a:t>CR</a:t>
              </a:r>
            </a:p>
          </p:txBody>
        </p:sp>
      </p:grpSp>
      <p:grpSp>
        <p:nvGrpSpPr>
          <p:cNvPr id="33" name="Grupa 32">
            <a:extLst>
              <a:ext uri="{FF2B5EF4-FFF2-40B4-BE49-F238E27FC236}">
                <a16:creationId xmlns:a16="http://schemas.microsoft.com/office/drawing/2014/main" id="{4D901A3E-9DFA-BCA1-D5C9-FB8BAB03893C}"/>
              </a:ext>
            </a:extLst>
          </p:cNvPr>
          <p:cNvGrpSpPr/>
          <p:nvPr/>
        </p:nvGrpSpPr>
        <p:grpSpPr>
          <a:xfrm>
            <a:off x="8159272" y="770895"/>
            <a:ext cx="353698" cy="281064"/>
            <a:chOff x="2341853" y="795901"/>
            <a:chExt cx="591443" cy="469987"/>
          </a:xfrm>
        </p:grpSpPr>
        <p:pic>
          <p:nvPicPr>
            <p:cNvPr id="34" name="Obraz 33" descr="Obraz zawierający krąg&#10;&#10;Opis wygenerowany automatycznie">
              <a:extLst>
                <a:ext uri="{FF2B5EF4-FFF2-40B4-BE49-F238E27FC236}">
                  <a16:creationId xmlns:a16="http://schemas.microsoft.com/office/drawing/2014/main" id="{D01D65F3-A438-0B1E-0D93-575F02B51E4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35" name="pole tekstowe 34">
              <a:extLst>
                <a:ext uri="{FF2B5EF4-FFF2-40B4-BE49-F238E27FC236}">
                  <a16:creationId xmlns:a16="http://schemas.microsoft.com/office/drawing/2014/main" id="{5F4B4C65-E887-1EBC-C90E-A75AE0DDDD52}"/>
                </a:ext>
              </a:extLst>
            </p:cNvPr>
            <p:cNvSpPr txBox="1"/>
            <p:nvPr/>
          </p:nvSpPr>
          <p:spPr>
            <a:xfrm>
              <a:off x="2341853" y="848912"/>
              <a:ext cx="591443" cy="310296"/>
            </a:xfrm>
            <a:prstGeom prst="rect">
              <a:avLst/>
            </a:prstGeom>
            <a:noFill/>
          </p:spPr>
          <p:txBody>
            <a:bodyPr wrap="square" rtlCol="0">
              <a:spAutoFit/>
            </a:bodyPr>
            <a:lstStyle/>
            <a:p>
              <a:pPr algn="ctr"/>
              <a:r>
                <a:rPr lang="es-ES" sz="800">
                  <a:solidFill>
                    <a:schemeClr val="bg1"/>
                  </a:solidFill>
                  <a:latin typeface="GT Walsheim Pro" panose="00000500000000000000" pitchFamily="2" charset="-18"/>
                </a:rPr>
                <a:t>CR</a:t>
              </a:r>
            </a:p>
          </p:txBody>
        </p:sp>
      </p:grpSp>
      <p:grpSp>
        <p:nvGrpSpPr>
          <p:cNvPr id="36" name="Grupa 35">
            <a:extLst>
              <a:ext uri="{FF2B5EF4-FFF2-40B4-BE49-F238E27FC236}">
                <a16:creationId xmlns:a16="http://schemas.microsoft.com/office/drawing/2014/main" id="{DFDDBDF8-132D-BBBF-58AF-46F5CFBBD3D8}"/>
              </a:ext>
            </a:extLst>
          </p:cNvPr>
          <p:cNvGrpSpPr/>
          <p:nvPr/>
        </p:nvGrpSpPr>
        <p:grpSpPr>
          <a:xfrm>
            <a:off x="7753448" y="853438"/>
            <a:ext cx="515447" cy="401801"/>
            <a:chOff x="2509188" y="733123"/>
            <a:chExt cx="443534" cy="345744"/>
          </a:xfrm>
        </p:grpSpPr>
        <p:sp>
          <p:nvSpPr>
            <p:cNvPr id="37" name="Owal 36">
              <a:extLst>
                <a:ext uri="{FF2B5EF4-FFF2-40B4-BE49-F238E27FC236}">
                  <a16:creationId xmlns:a16="http://schemas.microsoft.com/office/drawing/2014/main" id="{1963F6A4-4367-6304-294D-F6FD1FDEADD0}"/>
                </a:ext>
              </a:extLst>
            </p:cNvPr>
            <p:cNvSpPr/>
            <p:nvPr/>
          </p:nvSpPr>
          <p:spPr>
            <a:xfrm>
              <a:off x="2556836" y="733123"/>
              <a:ext cx="345743" cy="345744"/>
            </a:xfrm>
            <a:prstGeom prst="ellipse">
              <a:avLst/>
            </a:prstGeom>
            <a:gradFill flip="none" rotWithShape="1">
              <a:gsLst>
                <a:gs pos="0">
                  <a:srgbClr val="4A8FB2"/>
                </a:gs>
                <a:gs pos="50000">
                  <a:srgbClr val="4A8FB2"/>
                </a:gs>
                <a:gs pos="100000">
                  <a:srgbClr val="6FB2CE"/>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 dirty="0">
                <a:latin typeface="GT Walsheim Pro" panose="00000500000000000000" pitchFamily="2" charset="-18"/>
              </a:endParaRPr>
            </a:p>
          </p:txBody>
        </p:sp>
        <p:sp>
          <p:nvSpPr>
            <p:cNvPr id="38" name="pole tekstowe 37">
              <a:extLst>
                <a:ext uri="{FF2B5EF4-FFF2-40B4-BE49-F238E27FC236}">
                  <a16:creationId xmlns:a16="http://schemas.microsoft.com/office/drawing/2014/main" id="{F503C900-E2A0-7BB7-7A2F-1922E13AAEF6}"/>
                </a:ext>
              </a:extLst>
            </p:cNvPr>
            <p:cNvSpPr txBox="1"/>
            <p:nvPr/>
          </p:nvSpPr>
          <p:spPr>
            <a:xfrm>
              <a:off x="2509188" y="783566"/>
              <a:ext cx="443534" cy="238354"/>
            </a:xfrm>
            <a:prstGeom prst="rect">
              <a:avLst/>
            </a:prstGeom>
            <a:noFill/>
          </p:spPr>
          <p:txBody>
            <a:bodyPr wrap="square" rtlCol="0">
              <a:spAutoFit/>
            </a:bodyPr>
            <a:lstStyle/>
            <a:p>
              <a:pPr algn="ctr"/>
              <a:r>
                <a:rPr lang="es-ES" sz="1200">
                  <a:solidFill>
                    <a:schemeClr val="bg1"/>
                  </a:solidFill>
                  <a:latin typeface="GT Walsheim Pro" panose="00000500000000000000" pitchFamily="2" charset="-18"/>
                </a:rPr>
                <a:t>EA</a:t>
              </a:r>
            </a:p>
          </p:txBody>
        </p:sp>
      </p:grpSp>
      <p:pic>
        <p:nvPicPr>
          <p:cNvPr id="42" name="Obraz 41" descr="Obraz zawierający tekst, Czcionka, Grafika, projekt graficzny&#10;&#10;Opis wygenerowany automatycznie">
            <a:extLst>
              <a:ext uri="{FF2B5EF4-FFF2-40B4-BE49-F238E27FC236}">
                <a16:creationId xmlns:a16="http://schemas.microsoft.com/office/drawing/2014/main" id="{EBD0C2A1-8770-3F11-EF8E-355452EE1F1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pic>
        <p:nvPicPr>
          <p:cNvPr id="5" name="Obraz 4" descr="Obraz zawierający Grafika, Czcionka, tekst, logo&#10;&#10;Opis wygenerowany automatycznie">
            <a:extLst>
              <a:ext uri="{FF2B5EF4-FFF2-40B4-BE49-F238E27FC236}">
                <a16:creationId xmlns:a16="http://schemas.microsoft.com/office/drawing/2014/main" id="{B493F6E9-1F54-89CF-F904-0FC3901504BC}"/>
              </a:ext>
            </a:extLst>
          </p:cNvPr>
          <p:cNvPicPr>
            <a:picLocks noChangeAspect="1"/>
          </p:cNvPicPr>
          <p:nvPr/>
        </p:nvPicPr>
        <p:blipFill rotWithShape="1">
          <a:blip r:embed="rId7">
            <a:extLst>
              <a:ext uri="{28A0092B-C50C-407E-A947-70E740481C1C}">
                <a14:useLocalDpi xmlns:a14="http://schemas.microsoft.com/office/drawing/2010/main" val="0"/>
              </a:ext>
            </a:extLst>
          </a:blip>
          <a:srcRect l="18319" t="19813" r="19457" b="30944"/>
          <a:stretch/>
        </p:blipFill>
        <p:spPr>
          <a:xfrm>
            <a:off x="10354100" y="427989"/>
            <a:ext cx="1352125" cy="689792"/>
          </a:xfrm>
          <a:prstGeom prst="rect">
            <a:avLst/>
          </a:prstGeom>
        </p:spPr>
      </p:pic>
      <p:pic>
        <p:nvPicPr>
          <p:cNvPr id="9" name="Picture 8" descr="Obraz zawierający krąg, Grafika, Czcionka, zrzut ekranu&#10;&#10;Opis wygenerowany automatycznie">
            <a:extLst>
              <a:ext uri="{FF2B5EF4-FFF2-40B4-BE49-F238E27FC236}">
                <a16:creationId xmlns:a16="http://schemas.microsoft.com/office/drawing/2014/main" id="{AE4A0351-9B5C-6ECB-17FE-31F8C8AD9FE8}"/>
              </a:ext>
            </a:extLst>
          </p:cNvPr>
          <p:cNvPicPr>
            <a:picLocks noChangeAspect="1"/>
          </p:cNvPicPr>
          <p:nvPr/>
        </p:nvPicPr>
        <p:blipFill>
          <a:blip r:embed="rId8"/>
          <a:stretch>
            <a:fillRect/>
          </a:stretch>
        </p:blipFill>
        <p:spPr>
          <a:xfrm>
            <a:off x="4366801" y="5448652"/>
            <a:ext cx="696266" cy="534106"/>
          </a:xfrm>
          <a:prstGeom prst="rect">
            <a:avLst/>
          </a:prstGeom>
        </p:spPr>
      </p:pic>
      <p:pic>
        <p:nvPicPr>
          <p:cNvPr id="11" name="Picture 10" descr="Obraz zawierający krąg, Grafika, zrzut ekranu, Czcionka&#10;&#10;Opis wygenerowany automatycznie">
            <a:extLst>
              <a:ext uri="{FF2B5EF4-FFF2-40B4-BE49-F238E27FC236}">
                <a16:creationId xmlns:a16="http://schemas.microsoft.com/office/drawing/2014/main" id="{9FF3652C-112D-8680-03A7-235CAC787853}"/>
              </a:ext>
            </a:extLst>
          </p:cNvPr>
          <p:cNvPicPr>
            <a:picLocks noChangeAspect="1"/>
          </p:cNvPicPr>
          <p:nvPr/>
        </p:nvPicPr>
        <p:blipFill>
          <a:blip r:embed="rId9"/>
          <a:stretch>
            <a:fillRect/>
          </a:stretch>
        </p:blipFill>
        <p:spPr>
          <a:xfrm>
            <a:off x="9354490" y="5450416"/>
            <a:ext cx="696266" cy="534106"/>
          </a:xfrm>
          <a:prstGeom prst="rect">
            <a:avLst/>
          </a:prstGeom>
        </p:spPr>
      </p:pic>
    </p:spTree>
    <p:extLst>
      <p:ext uri="{BB962C8B-B14F-4D97-AF65-F5344CB8AC3E}">
        <p14:creationId xmlns:p14="http://schemas.microsoft.com/office/powerpoint/2010/main" val="23914493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pole tekstowe 3">
            <a:extLst>
              <a:ext uri="{FF2B5EF4-FFF2-40B4-BE49-F238E27FC236}">
                <a16:creationId xmlns:a16="http://schemas.microsoft.com/office/drawing/2014/main" id="{439511A4-193C-272C-6AE3-158DFCDDB9A7}"/>
              </a:ext>
            </a:extLst>
          </p:cNvPr>
          <p:cNvSpPr txBox="1"/>
          <p:nvPr/>
        </p:nvSpPr>
        <p:spPr>
          <a:xfrm>
            <a:off x="556240" y="4475087"/>
            <a:ext cx="10589280" cy="153888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3600" b="1" i="0" u="none" strike="noStrike" cap="none" baseline="0" dirty="0">
                <a:ln>
                  <a:noFill/>
                </a:ln>
                <a:solidFill>
                  <a:srgbClr val="0D7D86"/>
                </a:solidFill>
                <a:effectLst/>
                <a:uLnTx/>
                <a:uFillTx/>
                <a:latin typeface="GT Walsheim Pro Bold" panose="00000800000000000000" pitchFamily="50" charset="0"/>
                <a:ea typeface="+mn-ea"/>
                <a:cs typeface="+mn-cs"/>
              </a:rPr>
              <a:t>Incentivos adicionales a partir del 5.º mes de actividad con Amway*</a:t>
            </a:r>
          </a:p>
          <a:p>
            <a:pPr marL="0" marR="0" lvl="0" indent="0" algn="l" defTabSz="914400" rtl="0" eaLnBrk="1" fontAlgn="auto" latinLnBrk="0" hangingPunct="1">
              <a:lnSpc>
                <a:spcPct val="100000"/>
              </a:lnSpc>
              <a:spcBef>
                <a:spcPts val="1200"/>
              </a:spcBef>
              <a:spcAft>
                <a:spcPts val="0"/>
              </a:spcAft>
              <a:buClrTx/>
              <a:buSzTx/>
              <a:buFontTx/>
              <a:buNone/>
              <a:tabLst/>
              <a:defRPr/>
            </a:pPr>
            <a:r>
              <a:rPr lang="es-ES" sz="1200" b="1" i="0" u="none" strike="noStrike" cap="none" baseline="0" dirty="0">
                <a:ln>
                  <a:noFill/>
                </a:ln>
                <a:solidFill>
                  <a:srgbClr val="6B737B"/>
                </a:solidFill>
                <a:effectLst/>
                <a:uLnTx/>
                <a:uFillTx/>
                <a:latin typeface="GT Walsheim Pro Bold" panose="00000800000000000000" pitchFamily="50" charset="0"/>
                <a:ea typeface="+mn-ea"/>
                <a:cs typeface="+mn-cs"/>
              </a:rPr>
              <a:t>*Los ingresos no están garantizados y pueden variar dependiendo de la actividad y la estructura del negocio, así como de la aplicación de incentivos del Core Plan.</a:t>
            </a:r>
          </a:p>
        </p:txBody>
      </p:sp>
      <p:pic>
        <p:nvPicPr>
          <p:cNvPr id="2" name="Obraz 1" descr="Obraz zawierający tekst, Czcionka, Grafika, projekt graficzny&#10;&#10;Opis wygenerowany automatycznie">
            <a:extLst>
              <a:ext uri="{FF2B5EF4-FFF2-40B4-BE49-F238E27FC236}">
                <a16:creationId xmlns:a16="http://schemas.microsoft.com/office/drawing/2014/main" id="{E1755FF9-06AA-A9D1-95D0-153B6509D4D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spTree>
    <p:extLst>
      <p:ext uri="{BB962C8B-B14F-4D97-AF65-F5344CB8AC3E}">
        <p14:creationId xmlns:p14="http://schemas.microsoft.com/office/powerpoint/2010/main" val="7965528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Prostokąt 54">
            <a:extLst>
              <a:ext uri="{FF2B5EF4-FFF2-40B4-BE49-F238E27FC236}">
                <a16:creationId xmlns:a16="http://schemas.microsoft.com/office/drawing/2014/main" id="{95947A92-9519-6BE4-D1C8-3730DEA5B6E2}"/>
              </a:ext>
            </a:extLst>
          </p:cNvPr>
          <p:cNvSpPr/>
          <p:nvPr/>
        </p:nvSpPr>
        <p:spPr>
          <a:xfrm>
            <a:off x="1047381" y="509537"/>
            <a:ext cx="996018" cy="218250"/>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b="1" i="0" u="none" strike="noStrike" cap="none" baseline="0">
                <a:ln>
                  <a:noFill/>
                </a:ln>
                <a:solidFill>
                  <a:prstClr val="white"/>
                </a:solidFill>
                <a:effectLst/>
                <a:uLnTx/>
                <a:uFillTx/>
                <a:latin typeface="GT Walsheim Pro Bold" panose="00000800000000000000" pitchFamily="50" charset="0"/>
                <a:ea typeface="+mn-ea"/>
                <a:cs typeface="+mn-cs"/>
              </a:rPr>
              <a:t>Mes 5</a:t>
            </a:r>
          </a:p>
        </p:txBody>
      </p:sp>
      <p:sp>
        <p:nvSpPr>
          <p:cNvPr id="6" name="Prostokąt 54">
            <a:extLst>
              <a:ext uri="{FF2B5EF4-FFF2-40B4-BE49-F238E27FC236}">
                <a16:creationId xmlns:a16="http://schemas.microsoft.com/office/drawing/2014/main" id="{91B59AA9-157F-50EF-2953-70C4E6AA9EE0}"/>
              </a:ext>
            </a:extLst>
          </p:cNvPr>
          <p:cNvSpPr/>
          <p:nvPr/>
        </p:nvSpPr>
        <p:spPr>
          <a:xfrm>
            <a:off x="6096000" y="509537"/>
            <a:ext cx="996018" cy="218250"/>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b="1" i="0" u="none" strike="noStrike" cap="none" baseline="0">
                <a:ln>
                  <a:noFill/>
                </a:ln>
                <a:solidFill>
                  <a:prstClr val="white"/>
                </a:solidFill>
                <a:effectLst/>
                <a:uLnTx/>
                <a:uFillTx/>
                <a:latin typeface="GT Walsheim Pro Bold" panose="00000800000000000000" pitchFamily="50" charset="0"/>
                <a:ea typeface="+mn-ea"/>
                <a:cs typeface="+mn-cs"/>
              </a:rPr>
              <a:t>Mes 6</a:t>
            </a:r>
          </a:p>
        </p:txBody>
      </p:sp>
      <p:sp>
        <p:nvSpPr>
          <p:cNvPr id="7" name="Prostokąt 54">
            <a:extLst>
              <a:ext uri="{FF2B5EF4-FFF2-40B4-BE49-F238E27FC236}">
                <a16:creationId xmlns:a16="http://schemas.microsoft.com/office/drawing/2014/main" id="{F86CAD04-5F4D-99AE-D30A-F2BC958E016B}"/>
              </a:ext>
            </a:extLst>
          </p:cNvPr>
          <p:cNvSpPr/>
          <p:nvPr/>
        </p:nvSpPr>
        <p:spPr>
          <a:xfrm>
            <a:off x="1038050" y="3782348"/>
            <a:ext cx="4084456" cy="2310542"/>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w="762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lang="es-ES" sz="900" dirty="0">
                <a:solidFill>
                  <a:prstClr val="white"/>
                </a:solidFill>
                <a:latin typeface="GT Walsheim Pro" panose="00000500000000000000" pitchFamily="2" charset="-18"/>
              </a:rPr>
              <a:t>Pedidos personales de Alberto</a:t>
            </a:r>
            <a:r>
              <a:rPr lang="es-ES" sz="900" b="0" i="0" u="none" strike="noStrike" cap="none" baseline="0" dirty="0">
                <a:ln>
                  <a:noFill/>
                </a:ln>
                <a:solidFill>
                  <a:prstClr val="white"/>
                </a:solidFill>
                <a:effectLst/>
                <a:uLnTx/>
                <a:uFillTx/>
                <a:latin typeface="GT Walsheim Pro" panose="00000500000000000000" pitchFamily="2" charset="-18"/>
              </a:rPr>
              <a:t>:</a:t>
            </a:r>
          </a:p>
          <a:p>
            <a:pPr marL="0" marR="0" lvl="0" indent="0" defTabSz="914400" rtl="0" eaLnBrk="1" fontAlgn="auto" latinLnBrk="0" hangingPunct="1">
              <a:lnSpc>
                <a:spcPct val="100000"/>
              </a:lnSpc>
              <a:spcBef>
                <a:spcPts val="0"/>
              </a:spcBef>
              <a:spcAft>
                <a:spcPts val="0"/>
              </a:spcAft>
              <a:buClrTx/>
              <a:buSzTx/>
              <a:buFontTx/>
              <a:buNone/>
              <a:tabLst/>
              <a:defRPr/>
            </a:pPr>
            <a:r>
              <a:rPr lang="es-ES" sz="900" dirty="0">
                <a:solidFill>
                  <a:prstClr val="white"/>
                </a:solidFill>
                <a:latin typeface="GT Walsheim Pro" panose="00000500000000000000" pitchFamily="2" charset="-18"/>
              </a:rPr>
              <a:t>200 VP = 425 € - 80 € en cupones = 345 €</a:t>
            </a:r>
          </a:p>
          <a:p>
            <a:pPr marL="0" marR="0" lvl="0" indent="0" defTabSz="914400" rtl="0" eaLnBrk="1" fontAlgn="auto" latinLnBrk="0" hangingPunct="1">
              <a:lnSpc>
                <a:spcPct val="100000"/>
              </a:lnSpc>
              <a:spcBef>
                <a:spcPts val="0"/>
              </a:spcBef>
              <a:spcAft>
                <a:spcPts val="0"/>
              </a:spcAft>
              <a:buClrTx/>
              <a:buSzTx/>
              <a:buFontTx/>
              <a:buNone/>
              <a:tabLst/>
              <a:defRPr/>
            </a:pPr>
            <a:r>
              <a:rPr lang="es-ES" sz="900" dirty="0">
                <a:solidFill>
                  <a:prstClr val="white"/>
                </a:solidFill>
                <a:latin typeface="GT Walsheim Pro" panose="00000500000000000000" pitchFamily="2" charset="-18"/>
              </a:rPr>
              <a:t>VP personal mensual: 350 (200 VP de los pedidos de Alberto y 150 VP de los pedidos realizados por CR)</a:t>
            </a:r>
          </a:p>
          <a:p>
            <a:pPr>
              <a:defRPr/>
            </a:pPr>
            <a:r>
              <a:rPr lang="es-ES" sz="900" dirty="0">
                <a:solidFill>
                  <a:prstClr val="white"/>
                </a:solidFill>
                <a:latin typeface="GT Walsheim Pro" panose="00000500000000000000" pitchFamily="2" charset="-18"/>
              </a:rPr>
              <a:t>VP de grupo mensual: 850</a:t>
            </a:r>
          </a:p>
          <a:p>
            <a:pPr marL="0" marR="0" lvl="0" indent="0" defTabSz="914400" rtl="0" eaLnBrk="1" fontAlgn="auto" latinLnBrk="0" hangingPunct="1">
              <a:lnSpc>
                <a:spcPct val="100000"/>
              </a:lnSpc>
              <a:spcBef>
                <a:spcPts val="0"/>
              </a:spcBef>
              <a:spcAft>
                <a:spcPts val="0"/>
              </a:spcAft>
              <a:buClrTx/>
              <a:buSzTx/>
              <a:buFontTx/>
              <a:buNone/>
              <a:tabLst/>
              <a:defRPr/>
            </a:pPr>
            <a:endParaRPr lang="en-US" sz="900" dirty="0">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lang="es-ES" sz="900" b="1" i="0" u="none" strike="noStrike" cap="none" baseline="0" dirty="0">
                <a:ln>
                  <a:noFill/>
                </a:ln>
                <a:solidFill>
                  <a:prstClr val="white"/>
                </a:solidFill>
                <a:effectLst/>
                <a:uLnTx/>
                <a:uFillTx/>
                <a:latin typeface="GT Walsheim Pro Bold" panose="00000800000000000000" pitchFamily="50" charset="0"/>
              </a:rPr>
              <a:t>Beneficios:</a:t>
            </a:r>
          </a:p>
          <a:p>
            <a:pPr marL="171450" indent="-171450">
              <a:buFont typeface="Arial" panose="020B0604020202020204" pitchFamily="34" charset="0"/>
              <a:buChar char="•"/>
              <a:defRPr/>
            </a:pPr>
            <a:r>
              <a:rPr lang="es-ES" sz="900" dirty="0">
                <a:solidFill>
                  <a:prstClr val="white"/>
                </a:solidFill>
                <a:latin typeface="GT Walsheim Pro" panose="00000500000000000000" pitchFamily="2" charset="-18"/>
              </a:rPr>
              <a:t>45 € en cupones ingresados que puede gastar el mes siguiente (cupones acumulados basados en el VP personal mensual)</a:t>
            </a:r>
          </a:p>
          <a:p>
            <a:pPr marL="0" marR="0" lvl="0" indent="0" defTabSz="914400" rtl="0" eaLnBrk="1" fontAlgn="auto" latinLnBrk="0" hangingPunct="1">
              <a:lnSpc>
                <a:spcPct val="100000"/>
              </a:lnSpc>
              <a:spcBef>
                <a:spcPts val="0"/>
              </a:spcBef>
              <a:spcAft>
                <a:spcPts val="0"/>
              </a:spcAft>
              <a:buClrTx/>
              <a:buSzTx/>
              <a:buFontTx/>
              <a:buNone/>
              <a:tabLst/>
              <a:defRPr/>
            </a:pPr>
            <a:endParaRPr lang="en-US" sz="900" b="0" i="0" u="none" strike="noStrike" kern="1200" cap="none" spc="0" baseline="0" dirty="0">
              <a:ln>
                <a:noFill/>
              </a:ln>
              <a:solidFill>
                <a:prstClr val="white"/>
              </a:solidFill>
              <a:effectLst/>
              <a:uLnTx/>
              <a:uFillTx/>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lang="es-ES" sz="900" b="1" dirty="0">
                <a:solidFill>
                  <a:prstClr val="white"/>
                </a:solidFill>
                <a:latin typeface="GT Walsheim Pro Bold" panose="00000800000000000000" pitchFamily="50" charset="0"/>
              </a:rPr>
              <a:t>Bonos ingresados:</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 sz="900" dirty="0">
                <a:solidFill>
                  <a:prstClr val="white"/>
                </a:solidFill>
                <a:latin typeface="GT Walsheim Pro" panose="00000500000000000000" pitchFamily="2" charset="-18"/>
              </a:rPr>
              <a:t>Bono de rendimiento del 6 % = 76 €</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 sz="900" b="0" i="0" u="none" strike="noStrike" cap="none" baseline="0" dirty="0">
                <a:ln>
                  <a:noFill/>
                </a:ln>
                <a:solidFill>
                  <a:prstClr val="white"/>
                </a:solidFill>
                <a:effectLst/>
                <a:uLnTx/>
                <a:uFillTx/>
                <a:latin typeface="GT Walsheim Pro" panose="00000500000000000000" pitchFamily="2" charset="-18"/>
              </a:rPr>
              <a:t>Margen de ventas del 20 % sobre el precio de cliente: 64 </a:t>
            </a:r>
            <a:r>
              <a:rPr lang="es-ES" sz="900" dirty="0">
                <a:solidFill>
                  <a:prstClr val="white"/>
                </a:solidFill>
                <a:latin typeface="GT Walsheim Pro" panose="00000500000000000000" pitchFamily="2" charset="-18"/>
              </a:rPr>
              <a:t>€</a:t>
            </a:r>
            <a:br>
              <a:rPr lang="es-ES" sz="1000" dirty="0">
                <a:solidFill>
                  <a:prstClr val="white"/>
                </a:solidFill>
                <a:latin typeface="GT Walsheim Pro" panose="00000500000000000000" pitchFamily="2" charset="-18"/>
              </a:rPr>
            </a:br>
            <a:endParaRPr lang="es-ES" sz="1000" dirty="0">
              <a:solidFill>
                <a:prstClr val="white"/>
              </a:solidFill>
              <a:latin typeface="GT Walsheim Pro" panose="00000500000000000000" pitchFamily="2" charset="-18"/>
            </a:endParaRPr>
          </a:p>
          <a:p>
            <a:pPr>
              <a:defRPr/>
            </a:pPr>
            <a:r>
              <a:rPr lang="es-ES" sz="1000" b="1" i="0" u="none" strike="noStrike" cap="none" baseline="0" dirty="0">
                <a:ln>
                  <a:noFill/>
                </a:ln>
                <a:solidFill>
                  <a:prstClr val="white"/>
                </a:solidFill>
                <a:effectLst/>
                <a:uLnTx/>
                <a:uFillTx/>
                <a:latin typeface="GT Walsheim Pro Bold" panose="00000800000000000000" pitchFamily="50" charset="0"/>
              </a:rPr>
              <a:t>TOTAL DE INGRESOS: 140 </a:t>
            </a:r>
            <a:r>
              <a:rPr lang="es-ES" sz="1000" dirty="0">
                <a:solidFill>
                  <a:prstClr val="white"/>
                </a:solidFill>
                <a:latin typeface="GT Walsheim Pro" panose="00000500000000000000" pitchFamily="2" charset="-18"/>
              </a:rPr>
              <a:t>€</a:t>
            </a:r>
          </a:p>
        </p:txBody>
      </p:sp>
      <p:sp>
        <p:nvSpPr>
          <p:cNvPr id="8" name="Prostokąt 54">
            <a:extLst>
              <a:ext uri="{FF2B5EF4-FFF2-40B4-BE49-F238E27FC236}">
                <a16:creationId xmlns:a16="http://schemas.microsoft.com/office/drawing/2014/main" id="{40D720B8-A3DC-713D-BACB-607D01C87C70}"/>
              </a:ext>
            </a:extLst>
          </p:cNvPr>
          <p:cNvSpPr/>
          <p:nvPr/>
        </p:nvSpPr>
        <p:spPr>
          <a:xfrm>
            <a:off x="6096000" y="3782348"/>
            <a:ext cx="4084456" cy="2310542"/>
          </a:xfrm>
          <a:prstGeom prst="rect">
            <a:avLst/>
          </a:prstGeom>
          <a:solidFill>
            <a:srgbClr val="4A8FB2"/>
          </a:solidFill>
          <a:ln w="762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lang="es-ES" sz="900" dirty="0">
                <a:solidFill>
                  <a:prstClr val="white"/>
                </a:solidFill>
                <a:latin typeface="GT Walsheim Pro" panose="00000500000000000000" pitchFamily="2" charset="-18"/>
              </a:rPr>
              <a:t>Pedidos personales de Alberto</a:t>
            </a:r>
            <a:r>
              <a:rPr lang="es-ES" sz="900" b="0" i="0" u="none" strike="noStrike" cap="none" baseline="0" dirty="0">
                <a:ln>
                  <a:noFill/>
                </a:ln>
                <a:solidFill>
                  <a:prstClr val="white"/>
                </a:solidFill>
                <a:effectLst/>
                <a:uLnTx/>
                <a:uFillTx/>
                <a:latin typeface="GT Walsheim Pro" panose="00000500000000000000" pitchFamily="2" charset="-18"/>
              </a:rPr>
              <a:t>:</a:t>
            </a:r>
          </a:p>
          <a:p>
            <a:pPr marL="0" marR="0" lvl="0" indent="0" defTabSz="914400" rtl="0" eaLnBrk="1" fontAlgn="auto" latinLnBrk="0" hangingPunct="1">
              <a:lnSpc>
                <a:spcPct val="100000"/>
              </a:lnSpc>
              <a:spcBef>
                <a:spcPts val="0"/>
              </a:spcBef>
              <a:spcAft>
                <a:spcPts val="0"/>
              </a:spcAft>
              <a:buClrTx/>
              <a:buSzTx/>
              <a:buFontTx/>
              <a:buNone/>
              <a:tabLst/>
              <a:defRPr/>
            </a:pPr>
            <a:r>
              <a:rPr lang="es-ES" sz="900" dirty="0">
                <a:solidFill>
                  <a:prstClr val="white"/>
                </a:solidFill>
                <a:latin typeface="GT Walsheim Pro" panose="00000500000000000000" pitchFamily="2" charset="-18"/>
              </a:rPr>
              <a:t>200 VP = 425 € - </a:t>
            </a:r>
            <a:r>
              <a:rPr lang="pl-PL" sz="900" dirty="0">
                <a:solidFill>
                  <a:prstClr val="white"/>
                </a:solidFill>
                <a:latin typeface="GT Walsheim Pro" panose="00000500000000000000" pitchFamily="2" charset="-18"/>
              </a:rPr>
              <a:t>30</a:t>
            </a:r>
            <a:r>
              <a:rPr lang="es-ES" sz="900" dirty="0">
                <a:solidFill>
                  <a:prstClr val="white"/>
                </a:solidFill>
                <a:latin typeface="GT Walsheim Pro" panose="00000500000000000000" pitchFamily="2" charset="-18"/>
              </a:rPr>
              <a:t> € en cupones = 3</a:t>
            </a:r>
            <a:r>
              <a:rPr lang="pl-PL" sz="900" dirty="0">
                <a:solidFill>
                  <a:prstClr val="white"/>
                </a:solidFill>
                <a:latin typeface="GT Walsheim Pro" panose="00000500000000000000" pitchFamily="2" charset="-18"/>
              </a:rPr>
              <a:t>95</a:t>
            </a:r>
            <a:r>
              <a:rPr lang="es-ES" sz="900" dirty="0">
                <a:solidFill>
                  <a:prstClr val="white"/>
                </a:solidFill>
                <a:latin typeface="GT Walsheim Pro" panose="00000500000000000000" pitchFamily="2" charset="-18"/>
              </a:rPr>
              <a:t> €</a:t>
            </a:r>
          </a:p>
          <a:p>
            <a:pPr marL="0" marR="0" lvl="0" indent="0" defTabSz="914400" rtl="0" eaLnBrk="1" fontAlgn="auto" latinLnBrk="0" hangingPunct="1">
              <a:lnSpc>
                <a:spcPct val="100000"/>
              </a:lnSpc>
              <a:spcBef>
                <a:spcPts val="0"/>
              </a:spcBef>
              <a:spcAft>
                <a:spcPts val="0"/>
              </a:spcAft>
              <a:buClrTx/>
              <a:buSzTx/>
              <a:buFontTx/>
              <a:buNone/>
              <a:tabLst/>
              <a:defRPr/>
            </a:pPr>
            <a:r>
              <a:rPr lang="es-ES" sz="900" dirty="0">
                <a:solidFill>
                  <a:prstClr val="white"/>
                </a:solidFill>
                <a:latin typeface="GT Walsheim Pro" panose="00000500000000000000" pitchFamily="2" charset="-18"/>
              </a:rPr>
              <a:t>VP personal mensual: 350 (200 VP de los pedidos de Alberto y 150 VP de los pedidos realizados por CR)</a:t>
            </a:r>
          </a:p>
          <a:p>
            <a:pPr marL="0" marR="0" lvl="0" indent="0" defTabSz="914400" rtl="0" eaLnBrk="1" fontAlgn="auto" latinLnBrk="0" hangingPunct="1">
              <a:lnSpc>
                <a:spcPct val="100000"/>
              </a:lnSpc>
              <a:spcBef>
                <a:spcPts val="0"/>
              </a:spcBef>
              <a:spcAft>
                <a:spcPts val="0"/>
              </a:spcAft>
              <a:buClrTx/>
              <a:buSzTx/>
              <a:buFontTx/>
              <a:buNone/>
              <a:tabLst/>
              <a:defRPr/>
            </a:pPr>
            <a:r>
              <a:rPr lang="es-ES" sz="900" dirty="0">
                <a:solidFill>
                  <a:prstClr val="white"/>
                </a:solidFill>
                <a:latin typeface="GT Walsheim Pro" panose="00000500000000000000" pitchFamily="2" charset="-18"/>
              </a:rPr>
              <a:t>VP de grupo mensual: 1300</a:t>
            </a:r>
          </a:p>
          <a:p>
            <a:pPr marL="0" marR="0" lvl="0" indent="0" defTabSz="914400" rtl="0" eaLnBrk="1" fontAlgn="auto" latinLnBrk="0" hangingPunct="1">
              <a:lnSpc>
                <a:spcPct val="100000"/>
              </a:lnSpc>
              <a:spcBef>
                <a:spcPts val="0"/>
              </a:spcBef>
              <a:spcAft>
                <a:spcPts val="0"/>
              </a:spcAft>
              <a:buClrTx/>
              <a:buSzTx/>
              <a:buFontTx/>
              <a:buNone/>
              <a:tabLst/>
              <a:defRPr/>
            </a:pPr>
            <a:endParaRPr lang="en-US" sz="900" dirty="0">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lang="es-ES" sz="900" b="1" i="0" u="none" strike="noStrike" cap="none" baseline="0" dirty="0">
                <a:ln>
                  <a:noFill/>
                </a:ln>
                <a:solidFill>
                  <a:prstClr val="white"/>
                </a:solidFill>
                <a:effectLst/>
                <a:uLnTx/>
                <a:uFillTx/>
                <a:latin typeface="GT Walsheim Pro Bold" panose="00000800000000000000" pitchFamily="50" charset="0"/>
              </a:rPr>
              <a:t>Beneficios:</a:t>
            </a:r>
          </a:p>
          <a:p>
            <a:pPr marL="171450" indent="-171450">
              <a:buFont typeface="Arial" panose="020B0604020202020204" pitchFamily="34" charset="0"/>
              <a:buChar char="•"/>
              <a:defRPr/>
            </a:pPr>
            <a:r>
              <a:rPr lang="es-ES" sz="900" dirty="0">
                <a:solidFill>
                  <a:prstClr val="white"/>
                </a:solidFill>
                <a:latin typeface="GT Walsheim Pro" panose="00000500000000000000" pitchFamily="2" charset="-18"/>
              </a:rPr>
              <a:t>45 € en cupones ingresados que puede gastar el mes siguiente (cupones acumulados basados en el VP personal mensual)</a:t>
            </a:r>
          </a:p>
          <a:p>
            <a:pPr marL="0" marR="0" lvl="0" indent="0" defTabSz="914400" rtl="0" eaLnBrk="1" fontAlgn="auto" latinLnBrk="0" hangingPunct="1">
              <a:lnSpc>
                <a:spcPct val="100000"/>
              </a:lnSpc>
              <a:spcBef>
                <a:spcPts val="0"/>
              </a:spcBef>
              <a:spcAft>
                <a:spcPts val="0"/>
              </a:spcAft>
              <a:buClrTx/>
              <a:buSzTx/>
              <a:buFontTx/>
              <a:buNone/>
              <a:tabLst/>
              <a:defRPr/>
            </a:pPr>
            <a:endParaRPr lang="en-US" sz="900" b="0" i="0" u="none" strike="noStrike" kern="1200" cap="none" spc="0" baseline="0" dirty="0">
              <a:ln>
                <a:noFill/>
              </a:ln>
              <a:solidFill>
                <a:prstClr val="white"/>
              </a:solidFill>
              <a:effectLst/>
              <a:uLnTx/>
              <a:uFillTx/>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lang="es-ES" sz="900" b="1" dirty="0">
                <a:solidFill>
                  <a:prstClr val="white"/>
                </a:solidFill>
                <a:latin typeface="GT Walsheim Pro Bold" panose="00000800000000000000" pitchFamily="50" charset="0"/>
              </a:rPr>
              <a:t>Bonos ingresados:</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 sz="900" dirty="0">
                <a:solidFill>
                  <a:prstClr val="white"/>
                </a:solidFill>
                <a:latin typeface="GT Walsheim Pro" panose="00000500000000000000" pitchFamily="2" charset="-18"/>
              </a:rPr>
              <a:t>Bono de rendimiento del 9 % = 188 €</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 sz="900" b="0" i="0" u="none" strike="noStrike" cap="none" baseline="0" dirty="0">
                <a:ln>
                  <a:noFill/>
                </a:ln>
                <a:solidFill>
                  <a:prstClr val="white"/>
                </a:solidFill>
                <a:effectLst/>
                <a:uLnTx/>
                <a:uFillTx/>
                <a:latin typeface="GT Walsheim Pro" panose="00000500000000000000" pitchFamily="2" charset="-18"/>
              </a:rPr>
              <a:t>Margen de ventas del 20 % sobre el precio de cliente: </a:t>
            </a:r>
            <a:r>
              <a:rPr lang="es-ES" sz="900" dirty="0">
                <a:solidFill>
                  <a:prstClr val="white"/>
                </a:solidFill>
                <a:latin typeface="GT Walsheim Pro" panose="00000500000000000000" pitchFamily="2" charset="-18"/>
              </a:rPr>
              <a:t>64 €</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 sz="900" dirty="0">
                <a:solidFill>
                  <a:prstClr val="white"/>
                </a:solidFill>
                <a:latin typeface="GT Walsheim Pro" panose="00000500000000000000" pitchFamily="2" charset="-18"/>
              </a:rPr>
              <a:t>Fundador Bronce del 30 % sobre el Bono de rendimiento: 56 €</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900" b="0" i="0" u="none" strike="noStrike" kern="1200" cap="none" spc="0" baseline="0" dirty="0">
              <a:ln>
                <a:noFill/>
              </a:ln>
              <a:solidFill>
                <a:prstClr val="white"/>
              </a:solidFill>
              <a:effectLst/>
              <a:highlight>
                <a:srgbClr val="FFFF00"/>
              </a:highlight>
              <a:uLnTx/>
              <a:uFillTx/>
              <a:latin typeface="GT Walsheim Pro" panose="00000500000000000000" pitchFamily="2" charset="-18"/>
            </a:endParaRPr>
          </a:p>
          <a:p>
            <a:pPr>
              <a:defRPr/>
            </a:pPr>
            <a:r>
              <a:rPr lang="es-ES" sz="900" b="1" i="0" u="none" strike="noStrike" cap="none" baseline="0" dirty="0">
                <a:ln>
                  <a:noFill/>
                </a:ln>
                <a:solidFill>
                  <a:prstClr val="white"/>
                </a:solidFill>
                <a:effectLst/>
                <a:uLnTx/>
                <a:uFillTx/>
                <a:latin typeface="GT Walsheim Pro Bold" panose="00000800000000000000" pitchFamily="50" charset="0"/>
              </a:rPr>
              <a:t>TOTAL DE INGRESOS: </a:t>
            </a:r>
            <a:r>
              <a:rPr lang="es-ES" sz="900" b="1" dirty="0">
                <a:solidFill>
                  <a:prstClr val="white"/>
                </a:solidFill>
                <a:latin typeface="GT Walsheim Pro Bold" panose="00000800000000000000" pitchFamily="50" charset="0"/>
              </a:rPr>
              <a:t>308 €</a:t>
            </a:r>
          </a:p>
        </p:txBody>
      </p:sp>
      <p:sp>
        <p:nvSpPr>
          <p:cNvPr id="10" name="pole tekstowe 9">
            <a:extLst>
              <a:ext uri="{FF2B5EF4-FFF2-40B4-BE49-F238E27FC236}">
                <a16:creationId xmlns:a16="http://schemas.microsoft.com/office/drawing/2014/main" id="{B415F8ED-1A94-1F45-7EA0-420068AC3125}"/>
              </a:ext>
            </a:extLst>
          </p:cNvPr>
          <p:cNvSpPr txBox="1"/>
          <p:nvPr/>
        </p:nvSpPr>
        <p:spPr>
          <a:xfrm>
            <a:off x="926036" y="2212751"/>
            <a:ext cx="4369864" cy="116955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lang="es-ES" sz="1000" i="0" u="none" strike="noStrike" cap="none" baseline="0" dirty="0">
                <a:ln>
                  <a:noFill/>
                </a:ln>
                <a:solidFill>
                  <a:srgbClr val="6B737B"/>
                </a:solidFill>
                <a:effectLst/>
                <a:uLnTx/>
                <a:uFillTx/>
                <a:latin typeface="GT Walsheim Pro" panose="00000500000000000000" pitchFamily="2" charset="-18"/>
                <a:ea typeface="+mn-ea"/>
                <a:cs typeface="+mn-cs"/>
              </a:rPr>
              <a:t>Al grupo de Alberto se incorporan nuevos EA y clientes. Alberto califica para el bono de rendimiento del </a:t>
            </a:r>
            <a:r>
              <a:rPr lang="es-ES" sz="1000" b="1" i="0" u="none" strike="noStrike" cap="none" baseline="0" dirty="0">
                <a:ln>
                  <a:noFill/>
                </a:ln>
                <a:solidFill>
                  <a:srgbClr val="6B737B"/>
                </a:solidFill>
                <a:effectLst/>
                <a:uLnTx/>
                <a:uFillTx/>
                <a:latin typeface="GT Walsheim Pro Bold" panose="00000800000000000000" pitchFamily="50" charset="0"/>
                <a:ea typeface="+mn-ea"/>
                <a:cs typeface="+mn-cs"/>
              </a:rPr>
              <a:t>6 %</a:t>
            </a:r>
            <a:r>
              <a:rPr lang="es-ES" sz="1000" i="0" u="none" strike="noStrike" cap="none" baseline="0" dirty="0">
                <a:ln>
                  <a:noFill/>
                </a:ln>
                <a:solidFill>
                  <a:srgbClr val="6B737B"/>
                </a:solidFill>
                <a:effectLst/>
                <a:uLnTx/>
                <a:uFillTx/>
                <a:latin typeface="GT Walsheim Pro" panose="00000500000000000000" pitchFamily="2" charset="-18"/>
                <a:ea typeface="+mn-ea"/>
                <a:cs typeface="+mn-cs"/>
              </a:rPr>
              <a:t>.</a:t>
            </a:r>
          </a:p>
          <a:p>
            <a:pPr marL="0" marR="0" lvl="0" indent="0" algn="l" defTabSz="914400" rtl="0" eaLnBrk="1" fontAlgn="auto" latinLnBrk="0" hangingPunct="1">
              <a:lnSpc>
                <a:spcPct val="100000"/>
              </a:lnSpc>
              <a:spcBef>
                <a:spcPts val="600"/>
              </a:spcBef>
              <a:spcAft>
                <a:spcPts val="0"/>
              </a:spcAft>
              <a:buClrTx/>
              <a:buSzTx/>
              <a:buFontTx/>
              <a:buNone/>
              <a:tabLst/>
              <a:defRPr/>
            </a:pPr>
            <a:r>
              <a:rPr lang="es-ES" sz="1000" i="0" u="none" strike="noStrike" cap="none" baseline="0" dirty="0">
                <a:ln>
                  <a:noFill/>
                </a:ln>
                <a:solidFill>
                  <a:srgbClr val="6B737B"/>
                </a:solidFill>
                <a:effectLst/>
                <a:uLnTx/>
                <a:uFillTx/>
                <a:latin typeface="GT Walsheim Pro" panose="00000500000000000000" pitchFamily="2" charset="-18"/>
                <a:ea typeface="+mn-ea"/>
                <a:cs typeface="+mn-cs"/>
              </a:rPr>
              <a:t>¿Cómo </a:t>
            </a:r>
            <a:r>
              <a:rPr lang="es-ES" sz="1000" dirty="0">
                <a:solidFill>
                  <a:srgbClr val="6B737B"/>
                </a:solidFill>
                <a:latin typeface="GT Walsheim Pro" panose="00000500000000000000" pitchFamily="2" charset="-18"/>
              </a:rPr>
              <a:t>beneficia</a:t>
            </a:r>
            <a:r>
              <a:rPr lang="es-ES" sz="1000" i="0" u="none" strike="noStrike" cap="none" baseline="0" dirty="0">
                <a:ln>
                  <a:noFill/>
                </a:ln>
                <a:solidFill>
                  <a:srgbClr val="6B737B"/>
                </a:solidFill>
                <a:effectLst/>
                <a:uLnTx/>
                <a:uFillTx/>
                <a:latin typeface="GT Walsheim Pro" panose="00000500000000000000" pitchFamily="2" charset="-18"/>
                <a:ea typeface="+mn-ea"/>
                <a:cs typeface="+mn-cs"/>
              </a:rPr>
              <a:t> a Alberto?</a:t>
            </a:r>
          </a:p>
          <a:p>
            <a:pPr marL="0" marR="0" lvl="0" indent="0" algn="l" defTabSz="914400" rtl="0" eaLnBrk="1" fontAlgn="auto" latinLnBrk="0" hangingPunct="1">
              <a:lnSpc>
                <a:spcPct val="100000"/>
              </a:lnSpc>
              <a:spcBef>
                <a:spcPts val="600"/>
              </a:spcBef>
              <a:spcAft>
                <a:spcPts val="0"/>
              </a:spcAft>
              <a:buClrTx/>
              <a:buSzTx/>
              <a:buFontTx/>
              <a:buNone/>
              <a:tabLst/>
              <a:defRPr/>
            </a:pPr>
            <a:r>
              <a:rPr lang="es-ES" sz="1000" b="1" dirty="0">
                <a:solidFill>
                  <a:srgbClr val="6B737B"/>
                </a:solidFill>
                <a:latin typeface="GT Walsheim Pro Bold" panose="00000800000000000000" pitchFamily="50" charset="0"/>
                <a:ea typeface="+mn-ea"/>
                <a:cs typeface="+mn-cs"/>
              </a:rPr>
              <a:t>Ahorra 80 €</a:t>
            </a:r>
            <a:r>
              <a:rPr lang="es-ES" sz="1000" dirty="0">
                <a:solidFill>
                  <a:srgbClr val="6B737B"/>
                </a:solidFill>
                <a:latin typeface="GT Walsheim Pro" panose="00000500000000000000" pitchFamily="2" charset="-18"/>
                <a:ea typeface="+mn-ea"/>
                <a:cs typeface="+mn-cs"/>
              </a:rPr>
              <a:t> en su pedido de 200 VP, </a:t>
            </a:r>
            <a:r>
              <a:rPr lang="es-ES" sz="1000" b="1" dirty="0">
                <a:solidFill>
                  <a:srgbClr val="6B737B"/>
                </a:solidFill>
                <a:latin typeface="GT Walsheim Pro Bold" panose="00000800000000000000" pitchFamily="50" charset="0"/>
                <a:ea typeface="+mn-ea"/>
                <a:cs typeface="+mn-cs"/>
              </a:rPr>
              <a:t>gana 45 €</a:t>
            </a:r>
            <a:r>
              <a:rPr lang="es-ES" sz="1000" dirty="0">
                <a:solidFill>
                  <a:srgbClr val="6B737B"/>
                </a:solidFill>
                <a:latin typeface="GT Walsheim Pro" panose="00000500000000000000" pitchFamily="2" charset="-18"/>
                <a:ea typeface="+mn-ea"/>
                <a:cs typeface="+mn-cs"/>
              </a:rPr>
              <a:t> en cupones de Ofertas para crecer (2 cupones de 15 </a:t>
            </a:r>
            <a:r>
              <a:rPr lang="es-ES" sz="1000" b="1" dirty="0">
                <a:solidFill>
                  <a:srgbClr val="6B737B"/>
                </a:solidFill>
                <a:latin typeface="GT Walsheim Pro Bold" panose="00000800000000000000" pitchFamily="50" charset="0"/>
                <a:ea typeface="+mn-ea"/>
                <a:cs typeface="+mn-cs"/>
              </a:rPr>
              <a:t>€</a:t>
            </a:r>
            <a:r>
              <a:rPr lang="es-ES" sz="1000" dirty="0">
                <a:solidFill>
                  <a:srgbClr val="6B737B"/>
                </a:solidFill>
                <a:latin typeface="GT Walsheim Pro" panose="00000500000000000000" pitchFamily="2" charset="-18"/>
                <a:ea typeface="+mn-ea"/>
                <a:cs typeface="+mn-cs"/>
              </a:rPr>
              <a:t> de su pedido personal y 1x15 </a:t>
            </a:r>
            <a:r>
              <a:rPr lang="es-ES" sz="1000" b="1" dirty="0">
                <a:solidFill>
                  <a:srgbClr val="6B737B"/>
                </a:solidFill>
                <a:latin typeface="GT Walsheim Pro Bold" panose="00000800000000000000" pitchFamily="50" charset="0"/>
                <a:ea typeface="+mn-ea"/>
                <a:cs typeface="+mn-cs"/>
              </a:rPr>
              <a:t>€</a:t>
            </a:r>
            <a:r>
              <a:rPr lang="es-ES" sz="1000" dirty="0">
                <a:solidFill>
                  <a:srgbClr val="6B737B"/>
                </a:solidFill>
                <a:latin typeface="GT Walsheim Pro" panose="00000500000000000000" pitchFamily="2" charset="-18"/>
                <a:ea typeface="+mn-ea"/>
                <a:cs typeface="+mn-cs"/>
              </a:rPr>
              <a:t> del pedido de sus clientes) para gastar en </a:t>
            </a:r>
            <a:r>
              <a:rPr lang="es-ES" sz="1000" i="0" u="none" strike="noStrike" cap="none" baseline="0" dirty="0">
                <a:ln>
                  <a:noFill/>
                </a:ln>
                <a:solidFill>
                  <a:srgbClr val="6B737B"/>
                </a:solidFill>
                <a:effectLst/>
                <a:uLnTx/>
                <a:uFillTx/>
                <a:latin typeface="GT Walsheim Pro" panose="00000500000000000000" pitchFamily="2" charset="-18"/>
                <a:ea typeface="+mn-ea"/>
                <a:cs typeface="+mn-cs"/>
              </a:rPr>
              <a:t>julio </a:t>
            </a:r>
            <a:r>
              <a:rPr lang="es-ES" sz="1000" b="1" i="0" u="none" strike="noStrike" cap="none" baseline="0" dirty="0">
                <a:ln>
                  <a:noFill/>
                </a:ln>
                <a:solidFill>
                  <a:srgbClr val="6B737B"/>
                </a:solidFill>
                <a:effectLst/>
                <a:uLnTx/>
                <a:uFillTx/>
                <a:latin typeface="GT Walsheim Pro Bold" panose="00000800000000000000" pitchFamily="50" charset="0"/>
                <a:ea typeface="+mn-ea"/>
                <a:cs typeface="+mn-cs"/>
              </a:rPr>
              <a:t>e ingresa </a:t>
            </a:r>
            <a:r>
              <a:rPr lang="es-ES" sz="1000" b="1" dirty="0">
                <a:solidFill>
                  <a:srgbClr val="6B737B"/>
                </a:solidFill>
                <a:latin typeface="GT Walsheim Pro Bold" panose="00000800000000000000" pitchFamily="50" charset="0"/>
                <a:ea typeface="+mn-ea"/>
                <a:cs typeface="+mn-cs"/>
              </a:rPr>
              <a:t>un bono de </a:t>
            </a:r>
            <a:r>
              <a:rPr lang="es-ES" sz="1000" b="1" i="0" u="none" strike="noStrike" cap="none" baseline="0" dirty="0">
                <a:ln>
                  <a:noFill/>
                </a:ln>
                <a:solidFill>
                  <a:srgbClr val="6B737B"/>
                </a:solidFill>
                <a:effectLst/>
                <a:uLnTx/>
                <a:uFillTx/>
                <a:latin typeface="GT Walsheim Pro Bold" panose="00000800000000000000" pitchFamily="50" charset="0"/>
                <a:ea typeface="+mn-ea"/>
                <a:cs typeface="+mn-cs"/>
              </a:rPr>
              <a:t>140 €</a:t>
            </a:r>
            <a:r>
              <a:rPr lang="es-ES" sz="1000" dirty="0">
                <a:solidFill>
                  <a:srgbClr val="6B737B"/>
                </a:solidFill>
                <a:latin typeface="GT Walsheim Pro" panose="00000500000000000000" pitchFamily="2" charset="-18"/>
                <a:ea typeface="+mn-ea"/>
                <a:cs typeface="+mn-cs"/>
              </a:rPr>
              <a:t>.</a:t>
            </a:r>
          </a:p>
        </p:txBody>
      </p:sp>
      <p:sp>
        <p:nvSpPr>
          <p:cNvPr id="12" name="pole tekstowe 11">
            <a:extLst>
              <a:ext uri="{FF2B5EF4-FFF2-40B4-BE49-F238E27FC236}">
                <a16:creationId xmlns:a16="http://schemas.microsoft.com/office/drawing/2014/main" id="{6DC519D2-37AD-48A3-C7FB-10090CB32968}"/>
              </a:ext>
            </a:extLst>
          </p:cNvPr>
          <p:cNvSpPr txBox="1"/>
          <p:nvPr/>
        </p:nvSpPr>
        <p:spPr>
          <a:xfrm>
            <a:off x="5964147" y="2360410"/>
            <a:ext cx="4216309" cy="1323439"/>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lang="es-ES" sz="1000" b="1" i="0" u="none" strike="noStrike" cap="none" baseline="0" dirty="0">
                <a:ln>
                  <a:noFill/>
                </a:ln>
                <a:solidFill>
                  <a:srgbClr val="6B737B"/>
                </a:solidFill>
                <a:effectLst/>
                <a:uLnTx/>
                <a:uFillTx/>
                <a:latin typeface="GT Walsheim Pro Bold" panose="00000800000000000000" pitchFamily="50" charset="0"/>
                <a:ea typeface="+mn-ea"/>
                <a:cs typeface="+mn-cs"/>
              </a:rPr>
              <a:t>Alberto califica </a:t>
            </a:r>
            <a:r>
              <a:rPr lang="es-ES" sz="1000" i="0" u="none" strike="noStrike" cap="none" baseline="0" dirty="0">
                <a:ln>
                  <a:noFill/>
                </a:ln>
                <a:solidFill>
                  <a:srgbClr val="6B737B"/>
                </a:solidFill>
                <a:effectLst/>
                <a:uLnTx/>
                <a:uFillTx/>
                <a:latin typeface="GT Walsheim Pro Bold" panose="00000800000000000000" pitchFamily="50" charset="0"/>
                <a:ea typeface="+mn-ea"/>
                <a:cs typeface="+mn-cs"/>
              </a:rPr>
              <a:t>para el bono rendimiento del </a:t>
            </a:r>
            <a:r>
              <a:rPr lang="es-ES" sz="1000" b="1" i="0" u="none" strike="noStrike" cap="none" baseline="0" dirty="0">
                <a:ln>
                  <a:noFill/>
                </a:ln>
                <a:solidFill>
                  <a:srgbClr val="6B737B"/>
                </a:solidFill>
                <a:effectLst/>
                <a:uLnTx/>
                <a:uFillTx/>
                <a:latin typeface="GT Walsheim Pro Bold" panose="00000800000000000000" pitchFamily="50" charset="0"/>
                <a:ea typeface="+mn-ea"/>
                <a:cs typeface="+mn-cs"/>
              </a:rPr>
              <a:t>9 %</a:t>
            </a:r>
            <a:r>
              <a:rPr lang="es-ES" sz="1000" b="0" i="0" u="none" strike="noStrike" cap="none" baseline="0" dirty="0">
                <a:ln>
                  <a:noFill/>
                </a:ln>
                <a:solidFill>
                  <a:srgbClr val="6B737B"/>
                </a:solidFill>
                <a:effectLst/>
                <a:uLnTx/>
                <a:uFillTx/>
                <a:latin typeface="GT Walsheim Pro" panose="00000500000000000000" pitchFamily="2" charset="-18"/>
                <a:ea typeface="+mn-ea"/>
                <a:cs typeface="+mn-cs"/>
              </a:rPr>
              <a:t> y </a:t>
            </a:r>
            <a:r>
              <a:rPr lang="es-ES" sz="1000" b="1" i="0" u="none" strike="noStrike" cap="none" baseline="0" dirty="0">
                <a:ln>
                  <a:noFill/>
                </a:ln>
                <a:solidFill>
                  <a:srgbClr val="6B737B"/>
                </a:solidFill>
                <a:effectLst/>
                <a:uLnTx/>
                <a:uFillTx/>
                <a:latin typeface="GT Walsheim Pro Bold" panose="00000800000000000000" pitchFamily="50" charset="0"/>
                <a:ea typeface="+mn-ea"/>
                <a:cs typeface="+mn-cs"/>
              </a:rPr>
              <a:t>también es eligible para el </a:t>
            </a:r>
            <a:r>
              <a:rPr lang="es-ES" sz="1000" b="1" dirty="0">
                <a:solidFill>
                  <a:srgbClr val="6B737B"/>
                </a:solidFill>
                <a:latin typeface="GT Walsheim Pro Bold" panose="00000800000000000000" pitchFamily="50" charset="0"/>
              </a:rPr>
              <a:t>Incentivo</a:t>
            </a:r>
            <a:r>
              <a:rPr lang="es-ES" sz="1000" b="1" i="0" u="none" strike="noStrike" cap="none" baseline="0" dirty="0">
                <a:ln>
                  <a:noFill/>
                </a:ln>
                <a:solidFill>
                  <a:srgbClr val="6B737B"/>
                </a:solidFill>
                <a:effectLst/>
                <a:uLnTx/>
                <a:uFillTx/>
                <a:latin typeface="GT Walsheim Pro Bold" panose="00000800000000000000" pitchFamily="50" charset="0"/>
                <a:ea typeface="+mn-ea"/>
                <a:cs typeface="+mn-cs"/>
              </a:rPr>
              <a:t> Fundador Bronce</a:t>
            </a:r>
            <a:r>
              <a:rPr lang="es-ES" sz="1000" b="1" baseline="30000" dirty="0">
                <a:solidFill>
                  <a:srgbClr val="6B737B"/>
                </a:solidFill>
                <a:latin typeface="GT Walsheim Pro Bold" panose="00000800000000000000" pitchFamily="50" charset="0"/>
              </a:rPr>
              <a:t>+</a:t>
            </a:r>
            <a:r>
              <a:rPr lang="es-ES" sz="1000" b="0" i="0" u="none" strike="noStrike" cap="none" baseline="0" dirty="0">
                <a:ln>
                  <a:noFill/>
                </a:ln>
                <a:solidFill>
                  <a:srgbClr val="6B737B"/>
                </a:solidFill>
                <a:effectLst/>
                <a:uLnTx/>
                <a:uFillTx/>
                <a:latin typeface="GT Walsheim Pro" panose="00000500000000000000" pitchFamily="2" charset="-18"/>
                <a:ea typeface="+mn-ea"/>
                <a:cs typeface="+mn-cs"/>
              </a:rPr>
              <a:t>, que le proporciona un 30 % más sobre su bono de rendimiento. </a:t>
            </a:r>
          </a:p>
          <a:p>
            <a:pPr marL="0" marR="0" lvl="0" indent="0" algn="l" defTabSz="914400" rtl="0" eaLnBrk="1" fontAlgn="auto" latinLnBrk="0" hangingPunct="1">
              <a:lnSpc>
                <a:spcPct val="100000"/>
              </a:lnSpc>
              <a:spcBef>
                <a:spcPts val="600"/>
              </a:spcBef>
              <a:spcAft>
                <a:spcPts val="0"/>
              </a:spcAft>
              <a:buClrTx/>
              <a:buSzTx/>
              <a:buFontTx/>
              <a:buNone/>
              <a:tabLst/>
              <a:defRPr/>
            </a:pPr>
            <a:r>
              <a:rPr lang="es-ES" sz="1000" i="0" u="none" strike="noStrike" cap="none" baseline="0" dirty="0">
                <a:ln>
                  <a:noFill/>
                </a:ln>
                <a:solidFill>
                  <a:srgbClr val="6B737B"/>
                </a:solidFill>
                <a:effectLst/>
                <a:uLnTx/>
                <a:uFillTx/>
                <a:latin typeface="GT Walsheim Pro" panose="00000500000000000000" pitchFamily="2" charset="-18"/>
                <a:ea typeface="+mn-ea"/>
                <a:cs typeface="+mn-cs"/>
              </a:rPr>
              <a:t>¿Cómo beneficia a Alberto?</a:t>
            </a:r>
          </a:p>
          <a:p>
            <a:pPr>
              <a:spcBef>
                <a:spcPts val="600"/>
              </a:spcBef>
              <a:defRPr/>
            </a:pPr>
            <a:r>
              <a:rPr lang="es-ES" sz="1000" b="1" i="0" u="none" strike="noStrike" cap="none" baseline="0" dirty="0">
                <a:ln>
                  <a:noFill/>
                </a:ln>
                <a:solidFill>
                  <a:srgbClr val="6B737B"/>
                </a:solidFill>
                <a:effectLst/>
                <a:uLnTx/>
                <a:uFillTx/>
                <a:latin typeface="GT Walsheim Pro Bold"/>
              </a:rPr>
              <a:t>Ahorra 45 €</a:t>
            </a:r>
            <a:r>
              <a:rPr lang="es-ES" sz="1000" i="0" u="none" strike="noStrike" cap="none" baseline="0" dirty="0">
                <a:ln>
                  <a:noFill/>
                </a:ln>
                <a:solidFill>
                  <a:srgbClr val="6B737B"/>
                </a:solidFill>
                <a:effectLst/>
                <a:uLnTx/>
                <a:uFillTx/>
                <a:latin typeface="GT Walsheim Pro" panose="00000500000000000000" pitchFamily="2" charset="-18"/>
              </a:rPr>
              <a:t> en su pedido de 200 VP, </a:t>
            </a:r>
            <a:r>
              <a:rPr lang="es-ES" sz="1000" b="1" i="0" u="none" strike="noStrike" cap="none" baseline="0" dirty="0">
                <a:ln>
                  <a:noFill/>
                </a:ln>
                <a:solidFill>
                  <a:srgbClr val="6B737B"/>
                </a:solidFill>
                <a:effectLst/>
                <a:uLnTx/>
                <a:uFillTx/>
                <a:latin typeface="GT Walsheim Pro Bold"/>
              </a:rPr>
              <a:t>gana 45 €</a:t>
            </a:r>
            <a:r>
              <a:rPr lang="es-ES" sz="1000" i="0" u="none" strike="noStrike" cap="none" baseline="0" dirty="0">
                <a:ln>
                  <a:noFill/>
                </a:ln>
                <a:solidFill>
                  <a:srgbClr val="6B737B"/>
                </a:solidFill>
                <a:effectLst/>
                <a:uLnTx/>
                <a:uFillTx/>
                <a:latin typeface="GT Walsheim Pro" panose="00000500000000000000" pitchFamily="2" charset="-18"/>
              </a:rPr>
              <a:t> en cupones de Ofertas para crecer para gastar en agosto e</a:t>
            </a:r>
            <a:r>
              <a:rPr lang="es-ES" sz="1000" b="1" i="0" u="none" strike="noStrike" cap="none" baseline="0" dirty="0">
                <a:ln>
                  <a:noFill/>
                </a:ln>
                <a:solidFill>
                  <a:srgbClr val="6B737B"/>
                </a:solidFill>
                <a:effectLst/>
                <a:uLnTx/>
                <a:uFillTx/>
                <a:latin typeface="GT Walsheim Pro Bold"/>
              </a:rPr>
              <a:t> ingresa </a:t>
            </a:r>
            <a:r>
              <a:rPr lang="es-ES" sz="1000" b="1" dirty="0">
                <a:solidFill>
                  <a:srgbClr val="6B737B"/>
                </a:solidFill>
                <a:latin typeface="GT Walsheim Pro Bold"/>
              </a:rPr>
              <a:t>308 </a:t>
            </a:r>
            <a:r>
              <a:rPr lang="es-ES" sz="1000" b="1" i="0" u="none" strike="noStrike" cap="none" baseline="0" dirty="0">
                <a:ln>
                  <a:noFill/>
                </a:ln>
                <a:solidFill>
                  <a:srgbClr val="6B737B"/>
                </a:solidFill>
                <a:effectLst/>
                <a:uLnTx/>
                <a:uFillTx/>
                <a:latin typeface="GT Walsheim Pro Bold"/>
              </a:rPr>
              <a:t>€, más del doble que el mes anterior.</a:t>
            </a:r>
          </a:p>
        </p:txBody>
      </p:sp>
      <p:pic>
        <p:nvPicPr>
          <p:cNvPr id="16" name="Obraz 15" descr="Obraz zawierający Ludzka twarz, uśmiech, osoba, ubrania&#10;&#10;Opis wygenerowany automatycznie">
            <a:extLst>
              <a:ext uri="{FF2B5EF4-FFF2-40B4-BE49-F238E27FC236}">
                <a16:creationId xmlns:a16="http://schemas.microsoft.com/office/drawing/2014/main" id="{F4CD1C8B-CDF7-DF6C-79B8-549985348C2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75452" y="940421"/>
            <a:ext cx="1179227" cy="1179227"/>
          </a:xfrm>
          <a:prstGeom prst="rect">
            <a:avLst/>
          </a:prstGeom>
        </p:spPr>
      </p:pic>
      <p:grpSp>
        <p:nvGrpSpPr>
          <p:cNvPr id="17" name="Grupa 16">
            <a:extLst>
              <a:ext uri="{FF2B5EF4-FFF2-40B4-BE49-F238E27FC236}">
                <a16:creationId xmlns:a16="http://schemas.microsoft.com/office/drawing/2014/main" id="{C8C4820F-4707-6317-14EF-3CD85C91797B}"/>
              </a:ext>
            </a:extLst>
          </p:cNvPr>
          <p:cNvGrpSpPr/>
          <p:nvPr/>
        </p:nvGrpSpPr>
        <p:grpSpPr>
          <a:xfrm>
            <a:off x="1106967" y="940421"/>
            <a:ext cx="410649" cy="326320"/>
            <a:chOff x="2345834" y="795901"/>
            <a:chExt cx="591443" cy="469987"/>
          </a:xfrm>
        </p:grpSpPr>
        <p:pic>
          <p:nvPicPr>
            <p:cNvPr id="18" name="Obraz 17" descr="Obraz zawierający krąg&#10;&#10;Opis wygenerowany automatycznie">
              <a:extLst>
                <a:ext uri="{FF2B5EF4-FFF2-40B4-BE49-F238E27FC236}">
                  <a16:creationId xmlns:a16="http://schemas.microsoft.com/office/drawing/2014/main" id="{9978E4DB-AC8A-BC52-4E35-DACBEB7F25C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19" name="pole tekstowe 18">
              <a:extLst>
                <a:ext uri="{FF2B5EF4-FFF2-40B4-BE49-F238E27FC236}">
                  <a16:creationId xmlns:a16="http://schemas.microsoft.com/office/drawing/2014/main" id="{754C6FDF-47B4-ACC8-E062-F65DCA1CF921}"/>
                </a:ext>
              </a:extLst>
            </p:cNvPr>
            <p:cNvSpPr txBox="1"/>
            <p:nvPr/>
          </p:nvSpPr>
          <p:spPr>
            <a:xfrm>
              <a:off x="2345834" y="878458"/>
              <a:ext cx="591443" cy="310296"/>
            </a:xfrm>
            <a:prstGeom prst="rect">
              <a:avLst/>
            </a:prstGeom>
            <a:noFill/>
          </p:spPr>
          <p:txBody>
            <a:bodyPr wrap="square" rtlCol="0">
              <a:spAutoFit/>
            </a:bodyPr>
            <a:lstStyle/>
            <a:p>
              <a:pPr algn="ctr"/>
              <a:r>
                <a:rPr lang="es-ES" sz="800">
                  <a:solidFill>
                    <a:schemeClr val="bg1"/>
                  </a:solidFill>
                  <a:latin typeface="GT Walsheim Pro" panose="00000500000000000000" pitchFamily="2" charset="-18"/>
                </a:rPr>
                <a:t>CR</a:t>
              </a:r>
            </a:p>
          </p:txBody>
        </p:sp>
      </p:grpSp>
      <p:grpSp>
        <p:nvGrpSpPr>
          <p:cNvPr id="20" name="Grupa 19">
            <a:extLst>
              <a:ext uri="{FF2B5EF4-FFF2-40B4-BE49-F238E27FC236}">
                <a16:creationId xmlns:a16="http://schemas.microsoft.com/office/drawing/2014/main" id="{83CF40D8-8600-A585-3F4C-89315DF5BD5E}"/>
              </a:ext>
            </a:extLst>
          </p:cNvPr>
          <p:cNvGrpSpPr/>
          <p:nvPr/>
        </p:nvGrpSpPr>
        <p:grpSpPr>
          <a:xfrm>
            <a:off x="961656" y="1364480"/>
            <a:ext cx="410649" cy="326320"/>
            <a:chOff x="2345834" y="795901"/>
            <a:chExt cx="591443" cy="469987"/>
          </a:xfrm>
        </p:grpSpPr>
        <p:pic>
          <p:nvPicPr>
            <p:cNvPr id="21" name="Obraz 20" descr="Obraz zawierający krąg&#10;&#10;Opis wygenerowany automatycznie">
              <a:extLst>
                <a:ext uri="{FF2B5EF4-FFF2-40B4-BE49-F238E27FC236}">
                  <a16:creationId xmlns:a16="http://schemas.microsoft.com/office/drawing/2014/main" id="{0D3D8287-078D-95FF-992A-1DD767AF3C5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22" name="pole tekstowe 21">
              <a:extLst>
                <a:ext uri="{FF2B5EF4-FFF2-40B4-BE49-F238E27FC236}">
                  <a16:creationId xmlns:a16="http://schemas.microsoft.com/office/drawing/2014/main" id="{97BFCDBD-EA8A-CC28-05C5-016D86FC5268}"/>
                </a:ext>
              </a:extLst>
            </p:cNvPr>
            <p:cNvSpPr txBox="1"/>
            <p:nvPr/>
          </p:nvSpPr>
          <p:spPr>
            <a:xfrm>
              <a:off x="2345834" y="878458"/>
              <a:ext cx="591443" cy="310296"/>
            </a:xfrm>
            <a:prstGeom prst="rect">
              <a:avLst/>
            </a:prstGeom>
            <a:noFill/>
          </p:spPr>
          <p:txBody>
            <a:bodyPr wrap="square" rtlCol="0">
              <a:spAutoFit/>
            </a:bodyPr>
            <a:lstStyle/>
            <a:p>
              <a:pPr algn="ctr"/>
              <a:r>
                <a:rPr lang="es-ES" sz="800">
                  <a:solidFill>
                    <a:schemeClr val="bg1"/>
                  </a:solidFill>
                  <a:latin typeface="GT Walsheim Pro" panose="00000500000000000000" pitchFamily="2" charset="-18"/>
                </a:rPr>
                <a:t>CR</a:t>
              </a:r>
            </a:p>
          </p:txBody>
        </p:sp>
      </p:grpSp>
      <p:grpSp>
        <p:nvGrpSpPr>
          <p:cNvPr id="23" name="Grupa 22">
            <a:extLst>
              <a:ext uri="{FF2B5EF4-FFF2-40B4-BE49-F238E27FC236}">
                <a16:creationId xmlns:a16="http://schemas.microsoft.com/office/drawing/2014/main" id="{3FC76F54-6A1D-903A-D959-C95EAE03A49E}"/>
              </a:ext>
            </a:extLst>
          </p:cNvPr>
          <p:cNvGrpSpPr/>
          <p:nvPr/>
        </p:nvGrpSpPr>
        <p:grpSpPr>
          <a:xfrm>
            <a:off x="1106966" y="1792305"/>
            <a:ext cx="410649" cy="326320"/>
            <a:chOff x="2345834" y="795901"/>
            <a:chExt cx="591443" cy="469987"/>
          </a:xfrm>
        </p:grpSpPr>
        <p:pic>
          <p:nvPicPr>
            <p:cNvPr id="24" name="Obraz 23" descr="Obraz zawierający krąg&#10;&#10;Opis wygenerowany automatycznie">
              <a:extLst>
                <a:ext uri="{FF2B5EF4-FFF2-40B4-BE49-F238E27FC236}">
                  <a16:creationId xmlns:a16="http://schemas.microsoft.com/office/drawing/2014/main" id="{016C7E23-B76E-2B00-6F9C-2F434085A36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25" name="pole tekstowe 24">
              <a:extLst>
                <a:ext uri="{FF2B5EF4-FFF2-40B4-BE49-F238E27FC236}">
                  <a16:creationId xmlns:a16="http://schemas.microsoft.com/office/drawing/2014/main" id="{EDF0F734-204C-E633-CFDB-960156FC4417}"/>
                </a:ext>
              </a:extLst>
            </p:cNvPr>
            <p:cNvSpPr txBox="1"/>
            <p:nvPr/>
          </p:nvSpPr>
          <p:spPr>
            <a:xfrm>
              <a:off x="2345834" y="878458"/>
              <a:ext cx="591443" cy="310296"/>
            </a:xfrm>
            <a:prstGeom prst="rect">
              <a:avLst/>
            </a:prstGeom>
            <a:noFill/>
          </p:spPr>
          <p:txBody>
            <a:bodyPr wrap="square" rtlCol="0">
              <a:spAutoFit/>
            </a:bodyPr>
            <a:lstStyle/>
            <a:p>
              <a:pPr algn="ctr"/>
              <a:r>
                <a:rPr lang="es-ES" sz="800">
                  <a:solidFill>
                    <a:schemeClr val="bg1"/>
                  </a:solidFill>
                  <a:latin typeface="GT Walsheim Pro" panose="00000500000000000000" pitchFamily="2" charset="-18"/>
                </a:rPr>
                <a:t>CR</a:t>
              </a:r>
            </a:p>
          </p:txBody>
        </p:sp>
      </p:grpSp>
      <p:grpSp>
        <p:nvGrpSpPr>
          <p:cNvPr id="26" name="Grupa 25">
            <a:extLst>
              <a:ext uri="{FF2B5EF4-FFF2-40B4-BE49-F238E27FC236}">
                <a16:creationId xmlns:a16="http://schemas.microsoft.com/office/drawing/2014/main" id="{C0CB7575-B165-3079-CB7D-5C1C8DFB845A}"/>
              </a:ext>
            </a:extLst>
          </p:cNvPr>
          <p:cNvGrpSpPr/>
          <p:nvPr/>
        </p:nvGrpSpPr>
        <p:grpSpPr>
          <a:xfrm>
            <a:off x="3075948" y="837570"/>
            <a:ext cx="353698" cy="281064"/>
            <a:chOff x="2341853" y="795901"/>
            <a:chExt cx="591443" cy="469987"/>
          </a:xfrm>
        </p:grpSpPr>
        <p:pic>
          <p:nvPicPr>
            <p:cNvPr id="27" name="Obraz 26" descr="Obraz zawierający krąg&#10;&#10;Opis wygenerowany automatycznie">
              <a:extLst>
                <a:ext uri="{FF2B5EF4-FFF2-40B4-BE49-F238E27FC236}">
                  <a16:creationId xmlns:a16="http://schemas.microsoft.com/office/drawing/2014/main" id="{B0B2D617-77D9-7A97-2DA6-31CE8B0BE58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28" name="pole tekstowe 27">
              <a:extLst>
                <a:ext uri="{FF2B5EF4-FFF2-40B4-BE49-F238E27FC236}">
                  <a16:creationId xmlns:a16="http://schemas.microsoft.com/office/drawing/2014/main" id="{CE260C74-BD66-5272-7EDB-DB7A07211B51}"/>
                </a:ext>
              </a:extLst>
            </p:cNvPr>
            <p:cNvSpPr txBox="1"/>
            <p:nvPr/>
          </p:nvSpPr>
          <p:spPr>
            <a:xfrm>
              <a:off x="2341853" y="848912"/>
              <a:ext cx="591443" cy="310296"/>
            </a:xfrm>
            <a:prstGeom prst="rect">
              <a:avLst/>
            </a:prstGeom>
            <a:noFill/>
          </p:spPr>
          <p:txBody>
            <a:bodyPr wrap="square" rtlCol="0">
              <a:spAutoFit/>
            </a:bodyPr>
            <a:lstStyle/>
            <a:p>
              <a:pPr algn="ctr"/>
              <a:r>
                <a:rPr lang="es-ES" sz="800">
                  <a:solidFill>
                    <a:schemeClr val="bg1"/>
                  </a:solidFill>
                  <a:latin typeface="GT Walsheim Pro" panose="00000500000000000000" pitchFamily="2" charset="-18"/>
                </a:rPr>
                <a:t>CR</a:t>
              </a:r>
            </a:p>
          </p:txBody>
        </p:sp>
      </p:grpSp>
      <p:grpSp>
        <p:nvGrpSpPr>
          <p:cNvPr id="29" name="Grupa 28">
            <a:extLst>
              <a:ext uri="{FF2B5EF4-FFF2-40B4-BE49-F238E27FC236}">
                <a16:creationId xmlns:a16="http://schemas.microsoft.com/office/drawing/2014/main" id="{11930437-CE6B-9277-2F68-F180B5F02CCE}"/>
              </a:ext>
            </a:extLst>
          </p:cNvPr>
          <p:cNvGrpSpPr/>
          <p:nvPr/>
        </p:nvGrpSpPr>
        <p:grpSpPr>
          <a:xfrm>
            <a:off x="2670124" y="920113"/>
            <a:ext cx="515447" cy="401801"/>
            <a:chOff x="2509188" y="733123"/>
            <a:chExt cx="443534" cy="345744"/>
          </a:xfrm>
        </p:grpSpPr>
        <p:sp>
          <p:nvSpPr>
            <p:cNvPr id="30" name="Owal 29">
              <a:extLst>
                <a:ext uri="{FF2B5EF4-FFF2-40B4-BE49-F238E27FC236}">
                  <a16:creationId xmlns:a16="http://schemas.microsoft.com/office/drawing/2014/main" id="{7EA67564-B914-3282-A848-EEDC7A92784A}"/>
                </a:ext>
              </a:extLst>
            </p:cNvPr>
            <p:cNvSpPr/>
            <p:nvPr/>
          </p:nvSpPr>
          <p:spPr>
            <a:xfrm>
              <a:off x="2556836" y="733123"/>
              <a:ext cx="345743" cy="345744"/>
            </a:xfrm>
            <a:prstGeom prst="ellipse">
              <a:avLst/>
            </a:prstGeom>
            <a:gradFill flip="none" rotWithShape="1">
              <a:gsLst>
                <a:gs pos="0">
                  <a:srgbClr val="4A8FB2"/>
                </a:gs>
                <a:gs pos="50000">
                  <a:srgbClr val="4A8FB2"/>
                </a:gs>
                <a:gs pos="100000">
                  <a:srgbClr val="6FB2CE"/>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 dirty="0">
                <a:latin typeface="GT Walsheim Pro" panose="00000500000000000000" pitchFamily="2" charset="-18"/>
              </a:endParaRPr>
            </a:p>
          </p:txBody>
        </p:sp>
        <p:sp>
          <p:nvSpPr>
            <p:cNvPr id="31" name="pole tekstowe 30">
              <a:extLst>
                <a:ext uri="{FF2B5EF4-FFF2-40B4-BE49-F238E27FC236}">
                  <a16:creationId xmlns:a16="http://schemas.microsoft.com/office/drawing/2014/main" id="{33039071-F9BE-C4D2-21E3-555DA4FF6634}"/>
                </a:ext>
              </a:extLst>
            </p:cNvPr>
            <p:cNvSpPr txBox="1"/>
            <p:nvPr/>
          </p:nvSpPr>
          <p:spPr>
            <a:xfrm>
              <a:off x="2509188" y="783566"/>
              <a:ext cx="443534" cy="238354"/>
            </a:xfrm>
            <a:prstGeom prst="rect">
              <a:avLst/>
            </a:prstGeom>
            <a:noFill/>
          </p:spPr>
          <p:txBody>
            <a:bodyPr wrap="square" rtlCol="0">
              <a:spAutoFit/>
            </a:bodyPr>
            <a:lstStyle/>
            <a:p>
              <a:pPr algn="ctr"/>
              <a:r>
                <a:rPr lang="es-ES" sz="1200">
                  <a:solidFill>
                    <a:schemeClr val="bg1"/>
                  </a:solidFill>
                  <a:latin typeface="GT Walsheim Pro" panose="00000500000000000000" pitchFamily="2" charset="-18"/>
                </a:rPr>
                <a:t>EA</a:t>
              </a:r>
            </a:p>
          </p:txBody>
        </p:sp>
      </p:grpSp>
      <p:grpSp>
        <p:nvGrpSpPr>
          <p:cNvPr id="32" name="Grupa 31">
            <a:extLst>
              <a:ext uri="{FF2B5EF4-FFF2-40B4-BE49-F238E27FC236}">
                <a16:creationId xmlns:a16="http://schemas.microsoft.com/office/drawing/2014/main" id="{BBBC7F01-D65C-4F9B-A43C-AC68E026B934}"/>
              </a:ext>
            </a:extLst>
          </p:cNvPr>
          <p:cNvGrpSpPr/>
          <p:nvPr/>
        </p:nvGrpSpPr>
        <p:grpSpPr>
          <a:xfrm>
            <a:off x="2606415" y="1611444"/>
            <a:ext cx="515447" cy="401801"/>
            <a:chOff x="2509188" y="733123"/>
            <a:chExt cx="443534" cy="345744"/>
          </a:xfrm>
        </p:grpSpPr>
        <p:sp>
          <p:nvSpPr>
            <p:cNvPr id="33" name="Owal 32">
              <a:extLst>
                <a:ext uri="{FF2B5EF4-FFF2-40B4-BE49-F238E27FC236}">
                  <a16:creationId xmlns:a16="http://schemas.microsoft.com/office/drawing/2014/main" id="{DC4CA4D8-BF1B-9B41-2DDD-B28D98CF495C}"/>
                </a:ext>
              </a:extLst>
            </p:cNvPr>
            <p:cNvSpPr/>
            <p:nvPr/>
          </p:nvSpPr>
          <p:spPr>
            <a:xfrm>
              <a:off x="2556836" y="733123"/>
              <a:ext cx="345743" cy="345744"/>
            </a:xfrm>
            <a:prstGeom prst="ellipse">
              <a:avLst/>
            </a:prstGeom>
            <a:gradFill flip="none" rotWithShape="1">
              <a:gsLst>
                <a:gs pos="0">
                  <a:srgbClr val="4A8FB2"/>
                </a:gs>
                <a:gs pos="50000">
                  <a:srgbClr val="4A8FB2"/>
                </a:gs>
                <a:gs pos="100000">
                  <a:srgbClr val="6FB2CE"/>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 dirty="0">
                <a:latin typeface="GT Walsheim Pro" panose="00000500000000000000" pitchFamily="2" charset="-18"/>
              </a:endParaRPr>
            </a:p>
          </p:txBody>
        </p:sp>
        <p:sp>
          <p:nvSpPr>
            <p:cNvPr id="34" name="pole tekstowe 33">
              <a:extLst>
                <a:ext uri="{FF2B5EF4-FFF2-40B4-BE49-F238E27FC236}">
                  <a16:creationId xmlns:a16="http://schemas.microsoft.com/office/drawing/2014/main" id="{F819F7FD-075B-ABB3-5528-7C5322C02196}"/>
                </a:ext>
              </a:extLst>
            </p:cNvPr>
            <p:cNvSpPr txBox="1"/>
            <p:nvPr/>
          </p:nvSpPr>
          <p:spPr>
            <a:xfrm>
              <a:off x="2509188" y="783566"/>
              <a:ext cx="443534" cy="238354"/>
            </a:xfrm>
            <a:prstGeom prst="rect">
              <a:avLst/>
            </a:prstGeom>
            <a:noFill/>
          </p:spPr>
          <p:txBody>
            <a:bodyPr wrap="square" rtlCol="0">
              <a:spAutoFit/>
            </a:bodyPr>
            <a:lstStyle/>
            <a:p>
              <a:pPr algn="ctr"/>
              <a:r>
                <a:rPr lang="es-ES" sz="1200">
                  <a:solidFill>
                    <a:schemeClr val="bg1"/>
                  </a:solidFill>
                  <a:latin typeface="GT Walsheim Pro" panose="00000500000000000000" pitchFamily="2" charset="-18"/>
                </a:rPr>
                <a:t>EA</a:t>
              </a:r>
            </a:p>
          </p:txBody>
        </p:sp>
      </p:grpSp>
      <p:grpSp>
        <p:nvGrpSpPr>
          <p:cNvPr id="37" name="Grupa 36">
            <a:extLst>
              <a:ext uri="{FF2B5EF4-FFF2-40B4-BE49-F238E27FC236}">
                <a16:creationId xmlns:a16="http://schemas.microsoft.com/office/drawing/2014/main" id="{774BA6F3-3796-EB61-93B7-B43FDC449388}"/>
              </a:ext>
            </a:extLst>
          </p:cNvPr>
          <p:cNvGrpSpPr/>
          <p:nvPr/>
        </p:nvGrpSpPr>
        <p:grpSpPr>
          <a:xfrm>
            <a:off x="3019100" y="1851091"/>
            <a:ext cx="353698" cy="281064"/>
            <a:chOff x="2341853" y="795901"/>
            <a:chExt cx="591443" cy="469987"/>
          </a:xfrm>
        </p:grpSpPr>
        <p:pic>
          <p:nvPicPr>
            <p:cNvPr id="38" name="Obraz 37" descr="Obraz zawierający krąg&#10;&#10;Opis wygenerowany automatycznie">
              <a:extLst>
                <a:ext uri="{FF2B5EF4-FFF2-40B4-BE49-F238E27FC236}">
                  <a16:creationId xmlns:a16="http://schemas.microsoft.com/office/drawing/2014/main" id="{052078F1-52C1-28CE-B59F-7BBDB7A0222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39" name="pole tekstowe 38">
              <a:extLst>
                <a:ext uri="{FF2B5EF4-FFF2-40B4-BE49-F238E27FC236}">
                  <a16:creationId xmlns:a16="http://schemas.microsoft.com/office/drawing/2014/main" id="{4C634831-7B11-E5B6-D924-3DA213BB470F}"/>
                </a:ext>
              </a:extLst>
            </p:cNvPr>
            <p:cNvSpPr txBox="1"/>
            <p:nvPr/>
          </p:nvSpPr>
          <p:spPr>
            <a:xfrm>
              <a:off x="2341853" y="848912"/>
              <a:ext cx="591443" cy="310296"/>
            </a:xfrm>
            <a:prstGeom prst="rect">
              <a:avLst/>
            </a:prstGeom>
            <a:noFill/>
          </p:spPr>
          <p:txBody>
            <a:bodyPr wrap="square" rtlCol="0">
              <a:spAutoFit/>
            </a:bodyPr>
            <a:lstStyle/>
            <a:p>
              <a:pPr algn="ctr"/>
              <a:r>
                <a:rPr lang="es-ES" sz="800">
                  <a:solidFill>
                    <a:schemeClr val="bg1"/>
                  </a:solidFill>
                  <a:latin typeface="GT Walsheim Pro" panose="00000500000000000000" pitchFamily="2" charset="-18"/>
                </a:rPr>
                <a:t>CR</a:t>
              </a:r>
            </a:p>
          </p:txBody>
        </p:sp>
      </p:grpSp>
      <p:pic>
        <p:nvPicPr>
          <p:cNvPr id="40" name="Obraz 39" descr="Obraz zawierający Ludzka twarz, uśmiech, osoba, ubrania&#10;&#10;Opis wygenerowany automatycznie">
            <a:extLst>
              <a:ext uri="{FF2B5EF4-FFF2-40B4-BE49-F238E27FC236}">
                <a16:creationId xmlns:a16="http://schemas.microsoft.com/office/drawing/2014/main" id="{B1ABDC02-E36B-2FB7-0885-65776EFFB9B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44292" y="929819"/>
            <a:ext cx="1179227" cy="1179227"/>
          </a:xfrm>
          <a:prstGeom prst="rect">
            <a:avLst/>
          </a:prstGeom>
        </p:spPr>
      </p:pic>
      <p:grpSp>
        <p:nvGrpSpPr>
          <p:cNvPr id="41" name="Grupa 40">
            <a:extLst>
              <a:ext uri="{FF2B5EF4-FFF2-40B4-BE49-F238E27FC236}">
                <a16:creationId xmlns:a16="http://schemas.microsoft.com/office/drawing/2014/main" id="{352F8890-04AA-A153-5200-D95671D07746}"/>
              </a:ext>
            </a:extLst>
          </p:cNvPr>
          <p:cNvGrpSpPr/>
          <p:nvPr/>
        </p:nvGrpSpPr>
        <p:grpSpPr>
          <a:xfrm>
            <a:off x="6175807" y="929819"/>
            <a:ext cx="410649" cy="326320"/>
            <a:chOff x="2345834" y="795901"/>
            <a:chExt cx="591443" cy="469987"/>
          </a:xfrm>
        </p:grpSpPr>
        <p:pic>
          <p:nvPicPr>
            <p:cNvPr id="42" name="Obraz 41" descr="Obraz zawierający krąg&#10;&#10;Opis wygenerowany automatycznie">
              <a:extLst>
                <a:ext uri="{FF2B5EF4-FFF2-40B4-BE49-F238E27FC236}">
                  <a16:creationId xmlns:a16="http://schemas.microsoft.com/office/drawing/2014/main" id="{1D81F3B2-B6EA-70A8-9BE6-8C0852B495C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43" name="pole tekstowe 42">
              <a:extLst>
                <a:ext uri="{FF2B5EF4-FFF2-40B4-BE49-F238E27FC236}">
                  <a16:creationId xmlns:a16="http://schemas.microsoft.com/office/drawing/2014/main" id="{9F2D2254-318B-29E7-84B3-595A6A68EA3D}"/>
                </a:ext>
              </a:extLst>
            </p:cNvPr>
            <p:cNvSpPr txBox="1"/>
            <p:nvPr/>
          </p:nvSpPr>
          <p:spPr>
            <a:xfrm>
              <a:off x="2345834" y="878458"/>
              <a:ext cx="591443" cy="310296"/>
            </a:xfrm>
            <a:prstGeom prst="rect">
              <a:avLst/>
            </a:prstGeom>
            <a:noFill/>
          </p:spPr>
          <p:txBody>
            <a:bodyPr wrap="square" rtlCol="0">
              <a:spAutoFit/>
            </a:bodyPr>
            <a:lstStyle/>
            <a:p>
              <a:pPr algn="ctr"/>
              <a:r>
                <a:rPr lang="es-ES" sz="800">
                  <a:solidFill>
                    <a:schemeClr val="bg1"/>
                  </a:solidFill>
                  <a:latin typeface="GT Walsheim Pro" panose="00000500000000000000" pitchFamily="2" charset="-18"/>
                </a:rPr>
                <a:t>CR</a:t>
              </a:r>
            </a:p>
          </p:txBody>
        </p:sp>
      </p:grpSp>
      <p:grpSp>
        <p:nvGrpSpPr>
          <p:cNvPr id="44" name="Grupa 43">
            <a:extLst>
              <a:ext uri="{FF2B5EF4-FFF2-40B4-BE49-F238E27FC236}">
                <a16:creationId xmlns:a16="http://schemas.microsoft.com/office/drawing/2014/main" id="{1476C66F-4D96-1E80-CD52-41F6C5888D8C}"/>
              </a:ext>
            </a:extLst>
          </p:cNvPr>
          <p:cNvGrpSpPr/>
          <p:nvPr/>
        </p:nvGrpSpPr>
        <p:grpSpPr>
          <a:xfrm>
            <a:off x="6030496" y="1353878"/>
            <a:ext cx="410649" cy="326320"/>
            <a:chOff x="2345834" y="795901"/>
            <a:chExt cx="591443" cy="469987"/>
          </a:xfrm>
        </p:grpSpPr>
        <p:pic>
          <p:nvPicPr>
            <p:cNvPr id="45" name="Obraz 44" descr="Obraz zawierający krąg&#10;&#10;Opis wygenerowany automatycznie">
              <a:extLst>
                <a:ext uri="{FF2B5EF4-FFF2-40B4-BE49-F238E27FC236}">
                  <a16:creationId xmlns:a16="http://schemas.microsoft.com/office/drawing/2014/main" id="{B3F12BF3-079D-4C95-6BCD-271A94D52F7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46" name="pole tekstowe 45">
              <a:extLst>
                <a:ext uri="{FF2B5EF4-FFF2-40B4-BE49-F238E27FC236}">
                  <a16:creationId xmlns:a16="http://schemas.microsoft.com/office/drawing/2014/main" id="{F5ABD260-DF12-7AC6-87D4-F6092C6B8561}"/>
                </a:ext>
              </a:extLst>
            </p:cNvPr>
            <p:cNvSpPr txBox="1"/>
            <p:nvPr/>
          </p:nvSpPr>
          <p:spPr>
            <a:xfrm>
              <a:off x="2345834" y="878458"/>
              <a:ext cx="591443" cy="310296"/>
            </a:xfrm>
            <a:prstGeom prst="rect">
              <a:avLst/>
            </a:prstGeom>
            <a:noFill/>
          </p:spPr>
          <p:txBody>
            <a:bodyPr wrap="square" rtlCol="0">
              <a:spAutoFit/>
            </a:bodyPr>
            <a:lstStyle/>
            <a:p>
              <a:pPr algn="ctr"/>
              <a:r>
                <a:rPr lang="es-ES" sz="800">
                  <a:solidFill>
                    <a:schemeClr val="bg1"/>
                  </a:solidFill>
                  <a:latin typeface="GT Walsheim Pro" panose="00000500000000000000" pitchFamily="2" charset="-18"/>
                </a:rPr>
                <a:t>CR</a:t>
              </a:r>
            </a:p>
          </p:txBody>
        </p:sp>
      </p:grpSp>
      <p:grpSp>
        <p:nvGrpSpPr>
          <p:cNvPr id="47" name="Grupa 46">
            <a:extLst>
              <a:ext uri="{FF2B5EF4-FFF2-40B4-BE49-F238E27FC236}">
                <a16:creationId xmlns:a16="http://schemas.microsoft.com/office/drawing/2014/main" id="{71EDB2DD-E029-44BE-D53C-471005D8BF48}"/>
              </a:ext>
            </a:extLst>
          </p:cNvPr>
          <p:cNvGrpSpPr/>
          <p:nvPr/>
        </p:nvGrpSpPr>
        <p:grpSpPr>
          <a:xfrm>
            <a:off x="6175806" y="1781703"/>
            <a:ext cx="410649" cy="326320"/>
            <a:chOff x="2345834" y="795901"/>
            <a:chExt cx="591443" cy="469987"/>
          </a:xfrm>
        </p:grpSpPr>
        <p:pic>
          <p:nvPicPr>
            <p:cNvPr id="48" name="Obraz 47" descr="Obraz zawierający krąg&#10;&#10;Opis wygenerowany automatycznie">
              <a:extLst>
                <a:ext uri="{FF2B5EF4-FFF2-40B4-BE49-F238E27FC236}">
                  <a16:creationId xmlns:a16="http://schemas.microsoft.com/office/drawing/2014/main" id="{97935FB4-1A20-9914-D808-4C4E9A9E51C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49" name="pole tekstowe 48">
              <a:extLst>
                <a:ext uri="{FF2B5EF4-FFF2-40B4-BE49-F238E27FC236}">
                  <a16:creationId xmlns:a16="http://schemas.microsoft.com/office/drawing/2014/main" id="{6BA1C4F9-43D7-41E8-ECA3-4E315AECC58A}"/>
                </a:ext>
              </a:extLst>
            </p:cNvPr>
            <p:cNvSpPr txBox="1"/>
            <p:nvPr/>
          </p:nvSpPr>
          <p:spPr>
            <a:xfrm>
              <a:off x="2345834" y="878458"/>
              <a:ext cx="591443" cy="310296"/>
            </a:xfrm>
            <a:prstGeom prst="rect">
              <a:avLst/>
            </a:prstGeom>
            <a:noFill/>
          </p:spPr>
          <p:txBody>
            <a:bodyPr wrap="square" rtlCol="0">
              <a:spAutoFit/>
            </a:bodyPr>
            <a:lstStyle/>
            <a:p>
              <a:pPr algn="ctr"/>
              <a:r>
                <a:rPr lang="es-ES" sz="800">
                  <a:solidFill>
                    <a:schemeClr val="bg1"/>
                  </a:solidFill>
                  <a:latin typeface="GT Walsheim Pro" panose="00000500000000000000" pitchFamily="2" charset="-18"/>
                </a:rPr>
                <a:t>CR</a:t>
              </a:r>
            </a:p>
          </p:txBody>
        </p:sp>
      </p:grpSp>
      <p:grpSp>
        <p:nvGrpSpPr>
          <p:cNvPr id="50" name="Grupa 49">
            <a:extLst>
              <a:ext uri="{FF2B5EF4-FFF2-40B4-BE49-F238E27FC236}">
                <a16:creationId xmlns:a16="http://schemas.microsoft.com/office/drawing/2014/main" id="{FDCDE4F7-A454-1D82-033B-85FF7BCAE3A1}"/>
              </a:ext>
            </a:extLst>
          </p:cNvPr>
          <p:cNvGrpSpPr/>
          <p:nvPr/>
        </p:nvGrpSpPr>
        <p:grpSpPr>
          <a:xfrm>
            <a:off x="8013853" y="588208"/>
            <a:ext cx="353698" cy="281064"/>
            <a:chOff x="2341853" y="795901"/>
            <a:chExt cx="591443" cy="469987"/>
          </a:xfrm>
        </p:grpSpPr>
        <p:pic>
          <p:nvPicPr>
            <p:cNvPr id="51" name="Obraz 50" descr="Obraz zawierający krąg&#10;&#10;Opis wygenerowany automatycznie">
              <a:extLst>
                <a:ext uri="{FF2B5EF4-FFF2-40B4-BE49-F238E27FC236}">
                  <a16:creationId xmlns:a16="http://schemas.microsoft.com/office/drawing/2014/main" id="{5DD4F175-CE51-29A1-D988-DD8A4922C00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52" name="pole tekstowe 51">
              <a:extLst>
                <a:ext uri="{FF2B5EF4-FFF2-40B4-BE49-F238E27FC236}">
                  <a16:creationId xmlns:a16="http://schemas.microsoft.com/office/drawing/2014/main" id="{394DFB7B-97F3-EECA-7F8B-D9A2F8497DBC}"/>
                </a:ext>
              </a:extLst>
            </p:cNvPr>
            <p:cNvSpPr txBox="1"/>
            <p:nvPr/>
          </p:nvSpPr>
          <p:spPr>
            <a:xfrm>
              <a:off x="2341853" y="848912"/>
              <a:ext cx="591443" cy="310296"/>
            </a:xfrm>
            <a:prstGeom prst="rect">
              <a:avLst/>
            </a:prstGeom>
            <a:noFill/>
          </p:spPr>
          <p:txBody>
            <a:bodyPr wrap="square" rtlCol="0">
              <a:spAutoFit/>
            </a:bodyPr>
            <a:lstStyle/>
            <a:p>
              <a:pPr algn="ctr"/>
              <a:r>
                <a:rPr lang="es-ES" sz="800">
                  <a:solidFill>
                    <a:schemeClr val="bg1"/>
                  </a:solidFill>
                  <a:latin typeface="GT Walsheim Pro" panose="00000500000000000000" pitchFamily="2" charset="-18"/>
                </a:rPr>
                <a:t>CR</a:t>
              </a:r>
            </a:p>
          </p:txBody>
        </p:sp>
      </p:grpSp>
      <p:grpSp>
        <p:nvGrpSpPr>
          <p:cNvPr id="53" name="Grupa 52">
            <a:extLst>
              <a:ext uri="{FF2B5EF4-FFF2-40B4-BE49-F238E27FC236}">
                <a16:creationId xmlns:a16="http://schemas.microsoft.com/office/drawing/2014/main" id="{BF319AE0-E717-4B7C-C801-7685C8D9F4A2}"/>
              </a:ext>
            </a:extLst>
          </p:cNvPr>
          <p:cNvGrpSpPr/>
          <p:nvPr/>
        </p:nvGrpSpPr>
        <p:grpSpPr>
          <a:xfrm>
            <a:off x="7551985" y="697412"/>
            <a:ext cx="515447" cy="401801"/>
            <a:chOff x="2509188" y="733123"/>
            <a:chExt cx="443534" cy="345744"/>
          </a:xfrm>
        </p:grpSpPr>
        <p:sp>
          <p:nvSpPr>
            <p:cNvPr id="54" name="Owal 53">
              <a:extLst>
                <a:ext uri="{FF2B5EF4-FFF2-40B4-BE49-F238E27FC236}">
                  <a16:creationId xmlns:a16="http://schemas.microsoft.com/office/drawing/2014/main" id="{CA969C1D-3E30-F406-82AC-8F26480B2E40}"/>
                </a:ext>
              </a:extLst>
            </p:cNvPr>
            <p:cNvSpPr/>
            <p:nvPr/>
          </p:nvSpPr>
          <p:spPr>
            <a:xfrm>
              <a:off x="2556836" y="733123"/>
              <a:ext cx="345743" cy="345744"/>
            </a:xfrm>
            <a:prstGeom prst="ellipse">
              <a:avLst/>
            </a:prstGeom>
            <a:gradFill flip="none" rotWithShape="1">
              <a:gsLst>
                <a:gs pos="0">
                  <a:srgbClr val="4A8FB2"/>
                </a:gs>
                <a:gs pos="50000">
                  <a:srgbClr val="4A8FB2"/>
                </a:gs>
                <a:gs pos="100000">
                  <a:srgbClr val="6FB2CE"/>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 dirty="0">
                <a:latin typeface="GT Walsheim Pro" panose="00000500000000000000" pitchFamily="2" charset="-18"/>
              </a:endParaRPr>
            </a:p>
          </p:txBody>
        </p:sp>
        <p:sp>
          <p:nvSpPr>
            <p:cNvPr id="55" name="pole tekstowe 54">
              <a:extLst>
                <a:ext uri="{FF2B5EF4-FFF2-40B4-BE49-F238E27FC236}">
                  <a16:creationId xmlns:a16="http://schemas.microsoft.com/office/drawing/2014/main" id="{DE4C5F24-4622-85FC-4C03-5092E887644A}"/>
                </a:ext>
              </a:extLst>
            </p:cNvPr>
            <p:cNvSpPr txBox="1"/>
            <p:nvPr/>
          </p:nvSpPr>
          <p:spPr>
            <a:xfrm>
              <a:off x="2509188" y="783566"/>
              <a:ext cx="443534" cy="238354"/>
            </a:xfrm>
            <a:prstGeom prst="rect">
              <a:avLst/>
            </a:prstGeom>
            <a:noFill/>
          </p:spPr>
          <p:txBody>
            <a:bodyPr wrap="square" rtlCol="0">
              <a:spAutoFit/>
            </a:bodyPr>
            <a:lstStyle/>
            <a:p>
              <a:pPr algn="ctr"/>
              <a:r>
                <a:rPr lang="es-ES" sz="1200">
                  <a:solidFill>
                    <a:schemeClr val="bg1"/>
                  </a:solidFill>
                  <a:latin typeface="GT Walsheim Pro" panose="00000500000000000000" pitchFamily="2" charset="-18"/>
                </a:rPr>
                <a:t>EA</a:t>
              </a:r>
            </a:p>
          </p:txBody>
        </p:sp>
      </p:grpSp>
      <p:grpSp>
        <p:nvGrpSpPr>
          <p:cNvPr id="56" name="Grupa 55">
            <a:extLst>
              <a:ext uri="{FF2B5EF4-FFF2-40B4-BE49-F238E27FC236}">
                <a16:creationId xmlns:a16="http://schemas.microsoft.com/office/drawing/2014/main" id="{8AF17002-2FDD-B7FA-6ED3-A4509F5E93F0}"/>
              </a:ext>
            </a:extLst>
          </p:cNvPr>
          <p:cNvGrpSpPr/>
          <p:nvPr/>
        </p:nvGrpSpPr>
        <p:grpSpPr>
          <a:xfrm>
            <a:off x="7776886" y="1349666"/>
            <a:ext cx="515447" cy="401801"/>
            <a:chOff x="2509188" y="733123"/>
            <a:chExt cx="443534" cy="345744"/>
          </a:xfrm>
        </p:grpSpPr>
        <p:sp>
          <p:nvSpPr>
            <p:cNvPr id="57" name="Owal 56">
              <a:extLst>
                <a:ext uri="{FF2B5EF4-FFF2-40B4-BE49-F238E27FC236}">
                  <a16:creationId xmlns:a16="http://schemas.microsoft.com/office/drawing/2014/main" id="{C5751010-A515-8A83-50CF-97EC083FCDB2}"/>
                </a:ext>
              </a:extLst>
            </p:cNvPr>
            <p:cNvSpPr/>
            <p:nvPr/>
          </p:nvSpPr>
          <p:spPr>
            <a:xfrm>
              <a:off x="2556836" y="733123"/>
              <a:ext cx="345743" cy="345744"/>
            </a:xfrm>
            <a:prstGeom prst="ellipse">
              <a:avLst/>
            </a:prstGeom>
            <a:gradFill flip="none" rotWithShape="1">
              <a:gsLst>
                <a:gs pos="0">
                  <a:srgbClr val="4A8FB2"/>
                </a:gs>
                <a:gs pos="50000">
                  <a:srgbClr val="4A8FB2"/>
                </a:gs>
                <a:gs pos="100000">
                  <a:srgbClr val="6FB2CE"/>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 dirty="0">
                <a:latin typeface="GT Walsheim Pro" panose="00000500000000000000" pitchFamily="2" charset="-18"/>
              </a:endParaRPr>
            </a:p>
          </p:txBody>
        </p:sp>
        <p:sp>
          <p:nvSpPr>
            <p:cNvPr id="58" name="pole tekstowe 57">
              <a:extLst>
                <a:ext uri="{FF2B5EF4-FFF2-40B4-BE49-F238E27FC236}">
                  <a16:creationId xmlns:a16="http://schemas.microsoft.com/office/drawing/2014/main" id="{BD439FB3-733B-872E-558C-963183DE62B1}"/>
                </a:ext>
              </a:extLst>
            </p:cNvPr>
            <p:cNvSpPr txBox="1"/>
            <p:nvPr/>
          </p:nvSpPr>
          <p:spPr>
            <a:xfrm>
              <a:off x="2509188" y="783566"/>
              <a:ext cx="443534" cy="238354"/>
            </a:xfrm>
            <a:prstGeom prst="rect">
              <a:avLst/>
            </a:prstGeom>
            <a:noFill/>
          </p:spPr>
          <p:txBody>
            <a:bodyPr wrap="square" rtlCol="0">
              <a:spAutoFit/>
            </a:bodyPr>
            <a:lstStyle/>
            <a:p>
              <a:pPr algn="ctr"/>
              <a:r>
                <a:rPr lang="es-ES" sz="1200">
                  <a:solidFill>
                    <a:schemeClr val="bg1"/>
                  </a:solidFill>
                  <a:latin typeface="GT Walsheim Pro" panose="00000500000000000000" pitchFamily="2" charset="-18"/>
                </a:rPr>
                <a:t>EA</a:t>
              </a:r>
            </a:p>
          </p:txBody>
        </p:sp>
      </p:grpSp>
      <p:grpSp>
        <p:nvGrpSpPr>
          <p:cNvPr id="59" name="Grupa 58">
            <a:extLst>
              <a:ext uri="{FF2B5EF4-FFF2-40B4-BE49-F238E27FC236}">
                <a16:creationId xmlns:a16="http://schemas.microsoft.com/office/drawing/2014/main" id="{07D25C0A-5CD3-4D39-C4F3-CD8541A6BCB0}"/>
              </a:ext>
            </a:extLst>
          </p:cNvPr>
          <p:cNvGrpSpPr/>
          <p:nvPr/>
        </p:nvGrpSpPr>
        <p:grpSpPr>
          <a:xfrm>
            <a:off x="8125957" y="1939645"/>
            <a:ext cx="353698" cy="281064"/>
            <a:chOff x="2341853" y="795901"/>
            <a:chExt cx="591443" cy="469987"/>
          </a:xfrm>
        </p:grpSpPr>
        <p:pic>
          <p:nvPicPr>
            <p:cNvPr id="60" name="Obraz 59" descr="Obraz zawierający krąg&#10;&#10;Opis wygenerowany automatycznie">
              <a:extLst>
                <a:ext uri="{FF2B5EF4-FFF2-40B4-BE49-F238E27FC236}">
                  <a16:creationId xmlns:a16="http://schemas.microsoft.com/office/drawing/2014/main" id="{94B02374-9A9E-7927-CAFD-CE863A8CC7B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61" name="pole tekstowe 60">
              <a:extLst>
                <a:ext uri="{FF2B5EF4-FFF2-40B4-BE49-F238E27FC236}">
                  <a16:creationId xmlns:a16="http://schemas.microsoft.com/office/drawing/2014/main" id="{4CB371B4-7303-60EF-7F4A-37D7709D87AD}"/>
                </a:ext>
              </a:extLst>
            </p:cNvPr>
            <p:cNvSpPr txBox="1"/>
            <p:nvPr/>
          </p:nvSpPr>
          <p:spPr>
            <a:xfrm>
              <a:off x="2341853" y="848912"/>
              <a:ext cx="591443" cy="310296"/>
            </a:xfrm>
            <a:prstGeom prst="rect">
              <a:avLst/>
            </a:prstGeom>
            <a:noFill/>
          </p:spPr>
          <p:txBody>
            <a:bodyPr wrap="square" rtlCol="0">
              <a:spAutoFit/>
            </a:bodyPr>
            <a:lstStyle/>
            <a:p>
              <a:pPr algn="ctr"/>
              <a:r>
                <a:rPr lang="es-ES" sz="800">
                  <a:solidFill>
                    <a:schemeClr val="bg1"/>
                  </a:solidFill>
                  <a:latin typeface="GT Walsheim Pro" panose="00000500000000000000" pitchFamily="2" charset="-18"/>
                </a:rPr>
                <a:t>CR</a:t>
              </a:r>
            </a:p>
          </p:txBody>
        </p:sp>
      </p:grpSp>
      <p:grpSp>
        <p:nvGrpSpPr>
          <p:cNvPr id="62" name="Grupa 61">
            <a:extLst>
              <a:ext uri="{FF2B5EF4-FFF2-40B4-BE49-F238E27FC236}">
                <a16:creationId xmlns:a16="http://schemas.microsoft.com/office/drawing/2014/main" id="{4617AA10-B864-593C-2856-2AB9E6F7E523}"/>
              </a:ext>
            </a:extLst>
          </p:cNvPr>
          <p:cNvGrpSpPr/>
          <p:nvPr/>
        </p:nvGrpSpPr>
        <p:grpSpPr>
          <a:xfrm>
            <a:off x="7663269" y="1883297"/>
            <a:ext cx="515447" cy="401801"/>
            <a:chOff x="2509188" y="733123"/>
            <a:chExt cx="443534" cy="345744"/>
          </a:xfrm>
        </p:grpSpPr>
        <p:sp>
          <p:nvSpPr>
            <p:cNvPr id="63" name="Owal 62">
              <a:extLst>
                <a:ext uri="{FF2B5EF4-FFF2-40B4-BE49-F238E27FC236}">
                  <a16:creationId xmlns:a16="http://schemas.microsoft.com/office/drawing/2014/main" id="{E2F1F800-27AE-7698-5AA4-E94CC2077AAA}"/>
                </a:ext>
              </a:extLst>
            </p:cNvPr>
            <p:cNvSpPr/>
            <p:nvPr/>
          </p:nvSpPr>
          <p:spPr>
            <a:xfrm>
              <a:off x="2556836" y="733123"/>
              <a:ext cx="345743" cy="345744"/>
            </a:xfrm>
            <a:prstGeom prst="ellipse">
              <a:avLst/>
            </a:prstGeom>
            <a:gradFill flip="none" rotWithShape="1">
              <a:gsLst>
                <a:gs pos="0">
                  <a:srgbClr val="4A8FB2"/>
                </a:gs>
                <a:gs pos="50000">
                  <a:srgbClr val="4A8FB2"/>
                </a:gs>
                <a:gs pos="100000">
                  <a:srgbClr val="6FB2CE"/>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 dirty="0">
                <a:latin typeface="GT Walsheim Pro" panose="00000500000000000000" pitchFamily="2" charset="-18"/>
              </a:endParaRPr>
            </a:p>
          </p:txBody>
        </p:sp>
        <p:sp>
          <p:nvSpPr>
            <p:cNvPr id="64" name="pole tekstowe 63">
              <a:extLst>
                <a:ext uri="{FF2B5EF4-FFF2-40B4-BE49-F238E27FC236}">
                  <a16:creationId xmlns:a16="http://schemas.microsoft.com/office/drawing/2014/main" id="{48B85771-FE8F-B263-8E07-9665740ACEB4}"/>
                </a:ext>
              </a:extLst>
            </p:cNvPr>
            <p:cNvSpPr txBox="1"/>
            <p:nvPr/>
          </p:nvSpPr>
          <p:spPr>
            <a:xfrm>
              <a:off x="2509188" y="783566"/>
              <a:ext cx="443534" cy="238354"/>
            </a:xfrm>
            <a:prstGeom prst="rect">
              <a:avLst/>
            </a:prstGeom>
            <a:noFill/>
          </p:spPr>
          <p:txBody>
            <a:bodyPr wrap="square" rtlCol="0">
              <a:spAutoFit/>
            </a:bodyPr>
            <a:lstStyle/>
            <a:p>
              <a:pPr algn="ctr"/>
              <a:r>
                <a:rPr lang="es-ES" sz="1200">
                  <a:solidFill>
                    <a:schemeClr val="bg1"/>
                  </a:solidFill>
                  <a:latin typeface="GT Walsheim Pro" panose="00000500000000000000" pitchFamily="2" charset="-18"/>
                </a:rPr>
                <a:t>EA</a:t>
              </a:r>
            </a:p>
          </p:txBody>
        </p:sp>
      </p:grpSp>
      <p:grpSp>
        <p:nvGrpSpPr>
          <p:cNvPr id="65" name="Grupa 64">
            <a:extLst>
              <a:ext uri="{FF2B5EF4-FFF2-40B4-BE49-F238E27FC236}">
                <a16:creationId xmlns:a16="http://schemas.microsoft.com/office/drawing/2014/main" id="{57A10C8A-8DF5-6F8B-17C3-5749150DDB44}"/>
              </a:ext>
            </a:extLst>
          </p:cNvPr>
          <p:cNvGrpSpPr/>
          <p:nvPr/>
        </p:nvGrpSpPr>
        <p:grpSpPr>
          <a:xfrm>
            <a:off x="7956552" y="927079"/>
            <a:ext cx="434430" cy="294949"/>
            <a:chOff x="2470940" y="733123"/>
            <a:chExt cx="509246" cy="345744"/>
          </a:xfrm>
        </p:grpSpPr>
        <p:sp>
          <p:nvSpPr>
            <p:cNvPr id="66" name="Owal 65">
              <a:extLst>
                <a:ext uri="{FF2B5EF4-FFF2-40B4-BE49-F238E27FC236}">
                  <a16:creationId xmlns:a16="http://schemas.microsoft.com/office/drawing/2014/main" id="{6F590BCF-0D73-C16F-D52F-C51CC9EBA31F}"/>
                </a:ext>
              </a:extLst>
            </p:cNvPr>
            <p:cNvSpPr/>
            <p:nvPr/>
          </p:nvSpPr>
          <p:spPr>
            <a:xfrm>
              <a:off x="2556836" y="733123"/>
              <a:ext cx="345743" cy="345744"/>
            </a:xfrm>
            <a:prstGeom prst="ellipse">
              <a:avLst/>
            </a:prstGeom>
            <a:gradFill flip="none" rotWithShape="1">
              <a:gsLst>
                <a:gs pos="0">
                  <a:srgbClr val="4A8FB2"/>
                </a:gs>
                <a:gs pos="50000">
                  <a:srgbClr val="4A8FB2"/>
                </a:gs>
                <a:gs pos="100000">
                  <a:srgbClr val="6FB2CE"/>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 dirty="0">
                <a:latin typeface="GT Walsheim Pro" panose="00000500000000000000" pitchFamily="2" charset="-18"/>
              </a:endParaRPr>
            </a:p>
          </p:txBody>
        </p:sp>
        <p:sp>
          <p:nvSpPr>
            <p:cNvPr id="67" name="pole tekstowe 66">
              <a:extLst>
                <a:ext uri="{FF2B5EF4-FFF2-40B4-BE49-F238E27FC236}">
                  <a16:creationId xmlns:a16="http://schemas.microsoft.com/office/drawing/2014/main" id="{40023C0C-9B1F-921B-1E7B-C1791904F8DA}"/>
                </a:ext>
              </a:extLst>
            </p:cNvPr>
            <p:cNvSpPr txBox="1"/>
            <p:nvPr/>
          </p:nvSpPr>
          <p:spPr>
            <a:xfrm>
              <a:off x="2470940" y="783566"/>
              <a:ext cx="509246" cy="252547"/>
            </a:xfrm>
            <a:prstGeom prst="rect">
              <a:avLst/>
            </a:prstGeom>
            <a:noFill/>
          </p:spPr>
          <p:txBody>
            <a:bodyPr wrap="square" rtlCol="0">
              <a:spAutoFit/>
            </a:bodyPr>
            <a:lstStyle/>
            <a:p>
              <a:pPr algn="ctr"/>
              <a:r>
                <a:rPr lang="es-ES" sz="800">
                  <a:solidFill>
                    <a:schemeClr val="bg1"/>
                  </a:solidFill>
                  <a:latin typeface="GT Walsheim Pro" panose="00000500000000000000" pitchFamily="2" charset="-18"/>
                </a:rPr>
                <a:t>EA</a:t>
              </a:r>
            </a:p>
          </p:txBody>
        </p:sp>
      </p:grpSp>
      <p:pic>
        <p:nvPicPr>
          <p:cNvPr id="70" name="Obraz 69" descr="Obraz zawierający tekst, Czcionka, Grafika, projekt graficzny&#10;&#10;Opis wygenerowany automatycznie">
            <a:extLst>
              <a:ext uri="{FF2B5EF4-FFF2-40B4-BE49-F238E27FC236}">
                <a16:creationId xmlns:a16="http://schemas.microsoft.com/office/drawing/2014/main" id="{E9D7C570-01CF-C5C8-A540-D0483B75CFE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pic>
        <p:nvPicPr>
          <p:cNvPr id="3" name="Obraz 2" descr="Obraz zawierający Grafika, Czcionka, tekst, logo&#10;&#10;Opis wygenerowany automatycznie">
            <a:extLst>
              <a:ext uri="{FF2B5EF4-FFF2-40B4-BE49-F238E27FC236}">
                <a16:creationId xmlns:a16="http://schemas.microsoft.com/office/drawing/2014/main" id="{ECA3B34E-959A-B9ED-662A-70B42642454E}"/>
              </a:ext>
            </a:extLst>
          </p:cNvPr>
          <p:cNvPicPr>
            <a:picLocks noChangeAspect="1"/>
          </p:cNvPicPr>
          <p:nvPr/>
        </p:nvPicPr>
        <p:blipFill rotWithShape="1">
          <a:blip r:embed="rId7">
            <a:extLst>
              <a:ext uri="{28A0092B-C50C-407E-A947-70E740481C1C}">
                <a14:useLocalDpi xmlns:a14="http://schemas.microsoft.com/office/drawing/2010/main" val="0"/>
              </a:ext>
            </a:extLst>
          </a:blip>
          <a:srcRect l="18319" t="19813" r="19457" b="30944"/>
          <a:stretch/>
        </p:blipFill>
        <p:spPr>
          <a:xfrm>
            <a:off x="10354100" y="427989"/>
            <a:ext cx="1352125" cy="689792"/>
          </a:xfrm>
          <a:prstGeom prst="rect">
            <a:avLst/>
          </a:prstGeom>
        </p:spPr>
      </p:pic>
      <p:grpSp>
        <p:nvGrpSpPr>
          <p:cNvPr id="4" name="Grupa 49">
            <a:extLst>
              <a:ext uri="{FF2B5EF4-FFF2-40B4-BE49-F238E27FC236}">
                <a16:creationId xmlns:a16="http://schemas.microsoft.com/office/drawing/2014/main" id="{8EEE58B5-A9A0-0ADE-E53A-D3AA1FB886C6}"/>
              </a:ext>
            </a:extLst>
          </p:cNvPr>
          <p:cNvGrpSpPr/>
          <p:nvPr/>
        </p:nvGrpSpPr>
        <p:grpSpPr>
          <a:xfrm>
            <a:off x="7655410" y="329312"/>
            <a:ext cx="353698" cy="281064"/>
            <a:chOff x="2341853" y="795901"/>
            <a:chExt cx="591443" cy="469987"/>
          </a:xfrm>
        </p:grpSpPr>
        <p:pic>
          <p:nvPicPr>
            <p:cNvPr id="5" name="Obraz 50" descr="Obraz zawierający krąg&#10;&#10;Opis wygenerowany automatycznie">
              <a:extLst>
                <a:ext uri="{FF2B5EF4-FFF2-40B4-BE49-F238E27FC236}">
                  <a16:creationId xmlns:a16="http://schemas.microsoft.com/office/drawing/2014/main" id="{849B1297-0F1D-B7FD-8E5C-79717E683A6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9" name="pole tekstowe 51">
              <a:extLst>
                <a:ext uri="{FF2B5EF4-FFF2-40B4-BE49-F238E27FC236}">
                  <a16:creationId xmlns:a16="http://schemas.microsoft.com/office/drawing/2014/main" id="{3F7B8E9C-DDDA-B7EB-38EE-908AD0601E45}"/>
                </a:ext>
              </a:extLst>
            </p:cNvPr>
            <p:cNvSpPr txBox="1"/>
            <p:nvPr/>
          </p:nvSpPr>
          <p:spPr>
            <a:xfrm>
              <a:off x="2341853" y="848912"/>
              <a:ext cx="591443" cy="310296"/>
            </a:xfrm>
            <a:prstGeom prst="rect">
              <a:avLst/>
            </a:prstGeom>
            <a:noFill/>
          </p:spPr>
          <p:txBody>
            <a:bodyPr wrap="square" rtlCol="0">
              <a:spAutoFit/>
            </a:bodyPr>
            <a:lstStyle/>
            <a:p>
              <a:pPr algn="ctr"/>
              <a:r>
                <a:rPr lang="es-ES" sz="800">
                  <a:solidFill>
                    <a:schemeClr val="bg1"/>
                  </a:solidFill>
                  <a:latin typeface="GT Walsheim Pro" panose="00000500000000000000" pitchFamily="2" charset="-18"/>
                </a:rPr>
                <a:t>CR</a:t>
              </a:r>
            </a:p>
          </p:txBody>
        </p:sp>
      </p:grpSp>
      <p:pic>
        <p:nvPicPr>
          <p:cNvPr id="13" name="Picture 12" descr="Obraz zawierający krąg, Grafika, zrzut ekranu, Czcionka&#10;&#10;Opis wygenerowany automatycznie">
            <a:extLst>
              <a:ext uri="{FF2B5EF4-FFF2-40B4-BE49-F238E27FC236}">
                <a16:creationId xmlns:a16="http://schemas.microsoft.com/office/drawing/2014/main" id="{044047F8-9C2F-8C2D-DC56-BD6ADD574CC2}"/>
              </a:ext>
            </a:extLst>
          </p:cNvPr>
          <p:cNvPicPr>
            <a:picLocks noChangeAspect="1"/>
          </p:cNvPicPr>
          <p:nvPr/>
        </p:nvPicPr>
        <p:blipFill>
          <a:blip r:embed="rId8"/>
          <a:stretch>
            <a:fillRect/>
          </a:stretch>
        </p:blipFill>
        <p:spPr>
          <a:xfrm>
            <a:off x="4415601" y="5591527"/>
            <a:ext cx="649229" cy="496476"/>
          </a:xfrm>
          <a:prstGeom prst="rect">
            <a:avLst/>
          </a:prstGeom>
        </p:spPr>
      </p:pic>
      <p:pic>
        <p:nvPicPr>
          <p:cNvPr id="14" name="Picture 13" descr="Obraz zawierający Grafika, krąg, zrzut ekranu, Czcionka&#10;&#10;Opis wygenerowany automatycznie">
            <a:extLst>
              <a:ext uri="{FF2B5EF4-FFF2-40B4-BE49-F238E27FC236}">
                <a16:creationId xmlns:a16="http://schemas.microsoft.com/office/drawing/2014/main" id="{9BF92939-5D92-32AB-B1EB-16C72F7DF070}"/>
              </a:ext>
            </a:extLst>
          </p:cNvPr>
          <p:cNvPicPr>
            <a:picLocks noChangeAspect="1"/>
          </p:cNvPicPr>
          <p:nvPr/>
        </p:nvPicPr>
        <p:blipFill>
          <a:blip r:embed="rId9"/>
          <a:stretch>
            <a:fillRect/>
          </a:stretch>
        </p:blipFill>
        <p:spPr>
          <a:xfrm>
            <a:off x="9478550" y="5593291"/>
            <a:ext cx="649229" cy="486951"/>
          </a:xfrm>
          <a:prstGeom prst="rect">
            <a:avLst/>
          </a:prstGeom>
        </p:spPr>
      </p:pic>
    </p:spTree>
    <p:extLst>
      <p:ext uri="{BB962C8B-B14F-4D97-AF65-F5344CB8AC3E}">
        <p14:creationId xmlns:p14="http://schemas.microsoft.com/office/powerpoint/2010/main" val="8916476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pole tekstowe 3">
            <a:extLst>
              <a:ext uri="{FF2B5EF4-FFF2-40B4-BE49-F238E27FC236}">
                <a16:creationId xmlns:a16="http://schemas.microsoft.com/office/drawing/2014/main" id="{439511A4-193C-272C-6AE3-158DFCDDB9A7}"/>
              </a:ext>
            </a:extLst>
          </p:cNvPr>
          <p:cNvSpPr txBox="1"/>
          <p:nvPr/>
        </p:nvSpPr>
        <p:spPr>
          <a:xfrm>
            <a:off x="556240" y="4665587"/>
            <a:ext cx="7673359"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3600" b="1" i="0" u="none" strike="noStrike" cap="none" baseline="0">
                <a:ln>
                  <a:noFill/>
                </a:ln>
                <a:solidFill>
                  <a:srgbClr val="0D7D86"/>
                </a:solidFill>
                <a:effectLst/>
                <a:uLnTx/>
                <a:uFillTx/>
                <a:latin typeface="GT Walsheim Pro Bold" panose="00000800000000000000" pitchFamily="50" charset="0"/>
                <a:ea typeface="+mn-ea"/>
                <a:cs typeface="+mn-cs"/>
              </a:rPr>
              <a:t>Márcate como siguiente objetivo el nivel Bronce</a:t>
            </a:r>
          </a:p>
        </p:txBody>
      </p:sp>
      <p:pic>
        <p:nvPicPr>
          <p:cNvPr id="2" name="Obraz 1" descr="Obraz zawierający tekst, Czcionka, Grafika, projekt graficzny&#10;&#10;Opis wygenerowany automatycznie">
            <a:extLst>
              <a:ext uri="{FF2B5EF4-FFF2-40B4-BE49-F238E27FC236}">
                <a16:creationId xmlns:a16="http://schemas.microsoft.com/office/drawing/2014/main" id="{E44C0852-C2D1-769E-9E88-759787DABB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spTree>
    <p:extLst>
      <p:ext uri="{BB962C8B-B14F-4D97-AF65-F5344CB8AC3E}">
        <p14:creationId xmlns:p14="http://schemas.microsoft.com/office/powerpoint/2010/main" val="41253823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Prostokąt 54">
            <a:extLst>
              <a:ext uri="{FF2B5EF4-FFF2-40B4-BE49-F238E27FC236}">
                <a16:creationId xmlns:a16="http://schemas.microsoft.com/office/drawing/2014/main" id="{96047006-5276-D8DB-FB70-83B0CFD77190}"/>
              </a:ext>
            </a:extLst>
          </p:cNvPr>
          <p:cNvSpPr/>
          <p:nvPr/>
        </p:nvSpPr>
        <p:spPr>
          <a:xfrm>
            <a:off x="0" y="4715798"/>
            <a:ext cx="12192000" cy="1251615"/>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w="762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prstClr val="white"/>
              </a:solidFill>
              <a:effectLst/>
              <a:uLnTx/>
              <a:uFillTx/>
              <a:latin typeface="GT Walsheim Pro" panose="00000500000000000000" pitchFamily="2" charset="-18"/>
              <a:ea typeface="+mn-ea"/>
              <a:cs typeface="+mn-cs"/>
            </a:endParaRPr>
          </a:p>
        </p:txBody>
      </p:sp>
      <p:sp>
        <p:nvSpPr>
          <p:cNvPr id="4" name="pole tekstowe 3">
            <a:extLst>
              <a:ext uri="{FF2B5EF4-FFF2-40B4-BE49-F238E27FC236}">
                <a16:creationId xmlns:a16="http://schemas.microsoft.com/office/drawing/2014/main" id="{A65D685B-4858-00ED-A02B-FECBE9E2C120}"/>
              </a:ext>
            </a:extLst>
          </p:cNvPr>
          <p:cNvSpPr txBox="1"/>
          <p:nvPr/>
        </p:nvSpPr>
        <p:spPr>
          <a:xfrm>
            <a:off x="1446415" y="391035"/>
            <a:ext cx="7627735"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4A8FB2"/>
                </a:solidFill>
                <a:effectLst/>
                <a:uLnTx/>
                <a:uFillTx/>
                <a:latin typeface="GT Walsheim Pro Bold" panose="00000800000000000000" pitchFamily="50" charset="0"/>
                <a:ea typeface="+mn-ea"/>
                <a:cs typeface="+mn-cs"/>
              </a:rPr>
              <a:t>¡AUMENTA </a:t>
            </a:r>
            <a:r>
              <a:rPr kumimoji="0" lang="en-US" sz="2400" b="0" i="0" u="none" strike="noStrike" kern="1200" cap="none" spc="0" normalizeH="0" baseline="0" noProof="0" dirty="0" err="1">
                <a:ln>
                  <a:noFill/>
                </a:ln>
                <a:solidFill>
                  <a:srgbClr val="4A8FB2"/>
                </a:solidFill>
                <a:effectLst/>
                <a:uLnTx/>
                <a:uFillTx/>
                <a:latin typeface="GT Walsheim Pro" panose="00000500000000000000" pitchFamily="2" charset="-18"/>
                <a:ea typeface="+mn-ea"/>
                <a:cs typeface="+mn-cs"/>
              </a:rPr>
              <a:t>tu</a:t>
            </a:r>
            <a:r>
              <a:rPr kumimoji="0" lang="en-US" sz="2400" b="0" i="0" u="none" strike="noStrike" kern="1200" cap="none" spc="0" normalizeH="0" baseline="0" noProof="0" dirty="0">
                <a:ln>
                  <a:noFill/>
                </a:ln>
                <a:solidFill>
                  <a:srgbClr val="4A8FB2"/>
                </a:solidFill>
                <a:effectLst/>
                <a:uLnTx/>
                <a:uFillTx/>
                <a:latin typeface="GT Walsheim Pro" panose="00000500000000000000" pitchFamily="2" charset="-18"/>
                <a:ea typeface="+mn-ea"/>
                <a:cs typeface="+mn-cs"/>
              </a:rPr>
              <a:t> bono de </a:t>
            </a:r>
            <a:r>
              <a:rPr kumimoji="0" lang="en-US" sz="2400" b="0" i="0" u="none" strike="noStrike" kern="1200" cap="none" spc="0" normalizeH="0" baseline="0" noProof="0" dirty="0" err="1">
                <a:ln>
                  <a:noFill/>
                </a:ln>
                <a:solidFill>
                  <a:srgbClr val="4A8FB2"/>
                </a:solidFill>
                <a:effectLst/>
                <a:uLnTx/>
                <a:uFillTx/>
                <a:latin typeface="GT Walsheim Pro" panose="00000500000000000000" pitchFamily="2" charset="-18"/>
                <a:ea typeface="+mn-ea"/>
                <a:cs typeface="+mn-cs"/>
              </a:rPr>
              <a:t>rendimiento</a:t>
            </a:r>
            <a:r>
              <a:rPr kumimoji="0" lang="en-US" sz="2400" b="0" i="0" u="none" strike="noStrike" kern="1200" cap="none" spc="0" normalizeH="0" baseline="0" noProof="0" dirty="0">
                <a:ln>
                  <a:noFill/>
                </a:ln>
                <a:solidFill>
                  <a:srgbClr val="4A8FB2"/>
                </a:solidFill>
                <a:effectLst/>
                <a:uLnTx/>
                <a:uFillTx/>
                <a:latin typeface="GT Walsheim Pro" panose="00000500000000000000" pitchFamily="2" charset="-18"/>
                <a:ea typeface="+mn-ea"/>
                <a:cs typeface="+mn-cs"/>
              </a:rPr>
              <a:t> </a:t>
            </a:r>
            <a:r>
              <a:rPr kumimoji="0" lang="en-US" sz="2400" b="0" i="0" u="none" strike="noStrike" kern="1200" cap="none" spc="0" normalizeH="0" baseline="0" noProof="0" dirty="0" err="1">
                <a:ln>
                  <a:noFill/>
                </a:ln>
                <a:solidFill>
                  <a:srgbClr val="4A8FB2"/>
                </a:solidFill>
                <a:effectLst/>
                <a:uLnTx/>
                <a:uFillTx/>
                <a:latin typeface="GT Walsheim Pro" panose="00000500000000000000" pitchFamily="2" charset="-18"/>
                <a:ea typeface="+mn-ea"/>
                <a:cs typeface="+mn-cs"/>
              </a:rPr>
              <a:t>en</a:t>
            </a:r>
            <a:r>
              <a:rPr kumimoji="0" lang="en-US" sz="2400" b="0" i="0" u="none" strike="noStrike" kern="1200" cap="none" spc="0" normalizeH="0" baseline="0" noProof="0" dirty="0">
                <a:ln>
                  <a:noFill/>
                </a:ln>
                <a:solidFill>
                  <a:srgbClr val="4A8FB2"/>
                </a:solidFill>
                <a:effectLst/>
                <a:uLnTx/>
                <a:uFillTx/>
                <a:latin typeface="GT Walsheim Pro" panose="00000500000000000000" pitchFamily="2" charset="-18"/>
                <a:ea typeface="+mn-ea"/>
                <a:cs typeface="+mn-cs"/>
              </a:rPr>
              <a:t> un </a:t>
            </a:r>
            <a:r>
              <a:rPr kumimoji="0" lang="en-US" sz="2400" b="1" i="0" u="none" strike="noStrike" kern="1200" cap="none" spc="0" normalizeH="0" baseline="0" noProof="0" dirty="0">
                <a:ln>
                  <a:noFill/>
                </a:ln>
                <a:solidFill>
                  <a:srgbClr val="4A8FB2"/>
                </a:solidFill>
                <a:effectLst/>
                <a:uLnTx/>
                <a:uFillTx/>
                <a:latin typeface="GT Walsheim Pro Bold" panose="00000800000000000000" pitchFamily="50" charset="0"/>
                <a:ea typeface="+mn-ea"/>
                <a:cs typeface="+mn-cs"/>
              </a:rPr>
              <a:t>30% </a:t>
            </a:r>
            <a:r>
              <a:rPr lang="en-US" sz="2400" b="1" dirty="0">
                <a:solidFill>
                  <a:srgbClr val="4A8FB2"/>
                </a:solidFill>
                <a:latin typeface="GT Walsheim Pro Bold" panose="00000800000000000000" pitchFamily="50" charset="0"/>
              </a:rPr>
              <a:t>y</a:t>
            </a:r>
            <a:r>
              <a:rPr kumimoji="0" lang="en-US" sz="2400" b="1" i="0" u="none" strike="noStrike" kern="1200" cap="none" spc="0" normalizeH="0" baseline="0" noProof="0" dirty="0">
                <a:ln>
                  <a:noFill/>
                </a:ln>
                <a:solidFill>
                  <a:srgbClr val="4A8FB2"/>
                </a:solidFill>
                <a:effectLst/>
                <a:uLnTx/>
                <a:uFillTx/>
                <a:latin typeface="GT Walsheim Pro Bold" panose="00000800000000000000" pitchFamily="50" charset="0"/>
                <a:ea typeface="+mn-ea"/>
                <a:cs typeface="+mn-cs"/>
              </a:rPr>
              <a:t> 40% </a:t>
            </a:r>
            <a:r>
              <a:rPr kumimoji="0" lang="en-US" sz="2400" b="0" i="0" u="none" strike="noStrike" kern="1200" cap="none" spc="0" normalizeH="0" baseline="0" noProof="0" dirty="0">
                <a:ln>
                  <a:noFill/>
                </a:ln>
                <a:solidFill>
                  <a:srgbClr val="4A8FB2"/>
                </a:solidFill>
                <a:effectLst/>
                <a:uLnTx/>
                <a:uFillTx/>
                <a:latin typeface="GT Walsheim Pro" panose="00000500000000000000" pitchFamily="2" charset="-18"/>
                <a:ea typeface="+mn-ea"/>
                <a:cs typeface="+mn-cs"/>
              </a:rPr>
              <a:t>con </a:t>
            </a:r>
            <a:r>
              <a:rPr kumimoji="0" lang="en-US" sz="2400" b="0" i="0" u="none" strike="noStrike" kern="1200" cap="none" spc="0" normalizeH="0" baseline="0" noProof="0" dirty="0" err="1">
                <a:ln>
                  <a:noFill/>
                </a:ln>
                <a:solidFill>
                  <a:srgbClr val="4A8FB2"/>
                </a:solidFill>
                <a:effectLst/>
                <a:uLnTx/>
                <a:uFillTx/>
                <a:latin typeface="GT Walsheim Pro" panose="00000500000000000000" pitchFamily="2" charset="-18"/>
                <a:ea typeface="+mn-ea"/>
                <a:cs typeface="+mn-cs"/>
              </a:rPr>
              <a:t>los</a:t>
            </a:r>
            <a:r>
              <a:rPr lang="en-US" sz="2400" dirty="0">
                <a:solidFill>
                  <a:srgbClr val="4A8FB2"/>
                </a:solidFill>
                <a:latin typeface="GT Walsheim Pro" panose="00000500000000000000" pitchFamily="2" charset="-18"/>
              </a:rPr>
              <a:t> </a:t>
            </a:r>
            <a:r>
              <a:rPr lang="en-US" sz="2400" b="1" dirty="0">
                <a:solidFill>
                  <a:srgbClr val="4A8FB2"/>
                </a:solidFill>
                <a:latin typeface="GT Walsheim Pro Bold" panose="00000800000000000000" pitchFamily="50" charset="0"/>
              </a:rPr>
              <a:t>I</a:t>
            </a:r>
            <a:r>
              <a:rPr kumimoji="0" lang="en-US" sz="2400" b="1" i="0" u="none" strike="noStrike" kern="1200" cap="none" spc="0" normalizeH="0" baseline="0" noProof="0" dirty="0" err="1">
                <a:ln>
                  <a:noFill/>
                </a:ln>
                <a:solidFill>
                  <a:srgbClr val="4A8FB2"/>
                </a:solidFill>
                <a:effectLst/>
                <a:uLnTx/>
                <a:uFillTx/>
                <a:latin typeface="GT Walsheim Pro Bold" panose="00000800000000000000" pitchFamily="50" charset="0"/>
                <a:ea typeface="+mn-ea"/>
                <a:cs typeface="+mn-cs"/>
              </a:rPr>
              <a:t>ncentivos</a:t>
            </a:r>
            <a:r>
              <a:rPr kumimoji="0" lang="en-US" sz="2400" b="1" i="0" u="none" strike="noStrike" kern="1200" cap="none" spc="0" normalizeH="0" baseline="0" noProof="0" dirty="0">
                <a:ln>
                  <a:noFill/>
                </a:ln>
                <a:solidFill>
                  <a:srgbClr val="4A8FB2"/>
                </a:solidFill>
                <a:effectLst/>
                <a:uLnTx/>
                <a:uFillTx/>
                <a:latin typeface="GT Walsheim Pro Bold" panose="00000800000000000000" pitchFamily="50" charset="0"/>
                <a:ea typeface="+mn-ea"/>
                <a:cs typeface="+mn-cs"/>
              </a:rPr>
              <a:t> </a:t>
            </a:r>
            <a:r>
              <a:rPr kumimoji="0" lang="en-US" sz="2400" b="1" i="0" u="none" strike="noStrike" kern="1200" cap="none" spc="0" normalizeH="0" baseline="0" noProof="0" dirty="0" err="1">
                <a:ln>
                  <a:noFill/>
                </a:ln>
                <a:solidFill>
                  <a:srgbClr val="4A8FB2"/>
                </a:solidFill>
                <a:effectLst/>
                <a:uLnTx/>
                <a:uFillTx/>
                <a:latin typeface="GT Walsheim Pro Bold" panose="00000800000000000000" pitchFamily="50" charset="0"/>
                <a:ea typeface="+mn-ea"/>
                <a:cs typeface="+mn-cs"/>
              </a:rPr>
              <a:t>Bronce</a:t>
            </a:r>
            <a:r>
              <a:rPr kumimoji="0" lang="en-US" sz="2400" b="1" i="0" u="none" strike="noStrike" kern="1200" cap="none" spc="0" normalizeH="0" baseline="30000" noProof="0" dirty="0">
                <a:ln>
                  <a:noFill/>
                </a:ln>
                <a:solidFill>
                  <a:srgbClr val="4A8FB2"/>
                </a:solidFill>
                <a:effectLst/>
                <a:uLnTx/>
                <a:uFillTx/>
                <a:latin typeface="GT Walsheim Pro Bold" panose="00000800000000000000" pitchFamily="50" charset="0"/>
                <a:ea typeface="+mn-ea"/>
                <a:cs typeface="+mn-cs"/>
              </a:rPr>
              <a:t>+</a:t>
            </a:r>
            <a:r>
              <a:rPr kumimoji="0" lang="en-US" sz="2400" b="0" i="0" u="none" strike="noStrike" kern="1200" cap="none" spc="0" normalizeH="0" baseline="0" noProof="0" dirty="0">
                <a:ln>
                  <a:noFill/>
                </a:ln>
                <a:solidFill>
                  <a:srgbClr val="4A8FB2"/>
                </a:solidFill>
                <a:effectLst/>
                <a:uLnTx/>
                <a:uFillTx/>
                <a:latin typeface="GT Walsheim Pro" panose="00000500000000000000" pitchFamily="2" charset="-18"/>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err="1">
                <a:ln>
                  <a:noFill/>
                </a:ln>
                <a:solidFill>
                  <a:srgbClr val="4A8FB2"/>
                </a:solidFill>
                <a:effectLst/>
                <a:uLnTx/>
                <a:uFillTx/>
                <a:latin typeface="GT Walsheim Pro" panose="00000500000000000000" pitchFamily="2" charset="-18"/>
                <a:ea typeface="+mn-ea"/>
                <a:cs typeface="+mn-cs"/>
              </a:rPr>
              <a:t>Simplemente</a:t>
            </a:r>
            <a:r>
              <a:rPr kumimoji="0" lang="en-US" sz="2400" b="0" i="0" u="none" strike="noStrike" kern="1200" cap="none" spc="0" normalizeH="0" baseline="0" noProof="0" dirty="0">
                <a:ln>
                  <a:noFill/>
                </a:ln>
                <a:solidFill>
                  <a:srgbClr val="4A8FB2"/>
                </a:solidFill>
                <a:effectLst/>
                <a:uLnTx/>
                <a:uFillTx/>
                <a:latin typeface="GT Walsheim Pro" panose="00000500000000000000" pitchFamily="2" charset="-18"/>
                <a:ea typeface="+mn-ea"/>
                <a:cs typeface="+mn-cs"/>
              </a:rPr>
              <a:t> </a:t>
            </a:r>
            <a:r>
              <a:rPr kumimoji="0" lang="en-US" sz="2400" b="0" i="0" u="none" strike="noStrike" kern="1200" cap="none" spc="0" normalizeH="0" baseline="0" noProof="0" dirty="0" err="1">
                <a:ln>
                  <a:noFill/>
                </a:ln>
                <a:solidFill>
                  <a:srgbClr val="4A8FB2"/>
                </a:solidFill>
                <a:effectLst/>
                <a:uLnTx/>
                <a:uFillTx/>
                <a:latin typeface="GT Walsheim Pro" panose="00000500000000000000" pitchFamily="2" charset="-18"/>
                <a:ea typeface="+mn-ea"/>
                <a:cs typeface="+mn-cs"/>
              </a:rPr>
              <a:t>debes</a:t>
            </a:r>
            <a:r>
              <a:rPr kumimoji="0" lang="en-US" sz="2400" b="0" i="0" u="none" strike="noStrike" kern="1200" cap="none" spc="0" normalizeH="0" baseline="0" noProof="0" dirty="0">
                <a:ln>
                  <a:noFill/>
                </a:ln>
                <a:solidFill>
                  <a:srgbClr val="4A8FB2"/>
                </a:solidFill>
                <a:effectLst/>
                <a:uLnTx/>
                <a:uFillTx/>
                <a:latin typeface="GT Walsheim Pro" panose="00000500000000000000" pitchFamily="2" charset="-18"/>
                <a:ea typeface="+mn-ea"/>
                <a:cs typeface="+mn-cs"/>
              </a:rPr>
              <a:t> </a:t>
            </a:r>
            <a:r>
              <a:rPr kumimoji="0" lang="en-US" sz="2400" b="0" i="0" u="none" strike="noStrike" kern="1200" cap="none" spc="0" normalizeH="0" baseline="0" noProof="0" dirty="0" err="1">
                <a:ln>
                  <a:noFill/>
                </a:ln>
                <a:solidFill>
                  <a:srgbClr val="4A8FB2"/>
                </a:solidFill>
                <a:effectLst/>
                <a:uLnTx/>
                <a:uFillTx/>
                <a:latin typeface="GT Walsheim Pro" panose="00000500000000000000" pitchFamily="2" charset="-18"/>
                <a:ea typeface="+mn-ea"/>
                <a:cs typeface="+mn-cs"/>
              </a:rPr>
              <a:t>cumplir</a:t>
            </a:r>
            <a:r>
              <a:rPr kumimoji="0" lang="en-US" sz="2400" b="0" i="0" u="none" strike="noStrike" kern="1200" cap="none" spc="0" normalizeH="0" baseline="0" noProof="0" dirty="0">
                <a:ln>
                  <a:noFill/>
                </a:ln>
                <a:solidFill>
                  <a:srgbClr val="4A8FB2"/>
                </a:solidFill>
                <a:effectLst/>
                <a:uLnTx/>
                <a:uFillTx/>
                <a:latin typeface="GT Walsheim Pro" panose="00000500000000000000" pitchFamily="2" charset="-18"/>
                <a:ea typeface="+mn-ea"/>
                <a:cs typeface="+mn-cs"/>
              </a:rPr>
              <a:t> </a:t>
            </a:r>
            <a:r>
              <a:rPr kumimoji="0" lang="en-US" sz="2400" b="0" i="0" u="none" strike="noStrike" kern="1200" cap="none" spc="0" normalizeH="0" baseline="0" noProof="0" dirty="0" err="1">
                <a:ln>
                  <a:noFill/>
                </a:ln>
                <a:solidFill>
                  <a:srgbClr val="4A8FB2"/>
                </a:solidFill>
                <a:effectLst/>
                <a:uLnTx/>
                <a:uFillTx/>
                <a:latin typeface="GT Walsheim Pro" panose="00000500000000000000" pitchFamily="2" charset="-18"/>
                <a:ea typeface="+mn-ea"/>
                <a:cs typeface="+mn-cs"/>
              </a:rPr>
              <a:t>los</a:t>
            </a:r>
            <a:r>
              <a:rPr kumimoji="0" lang="en-US" sz="2400" b="0" i="0" u="none" strike="noStrike" kern="1200" cap="none" spc="0" normalizeH="0" baseline="0" noProof="0" dirty="0">
                <a:ln>
                  <a:noFill/>
                </a:ln>
                <a:solidFill>
                  <a:srgbClr val="4A8FB2"/>
                </a:solidFill>
                <a:effectLst/>
                <a:uLnTx/>
                <a:uFillTx/>
                <a:latin typeface="GT Walsheim Pro" panose="00000500000000000000" pitchFamily="2" charset="-18"/>
                <a:ea typeface="+mn-ea"/>
                <a:cs typeface="+mn-cs"/>
              </a:rPr>
              <a:t> </a:t>
            </a:r>
            <a:r>
              <a:rPr kumimoji="0" lang="en-US" sz="2400" b="0" i="0" u="none" strike="noStrike" kern="1200" cap="none" spc="0" normalizeH="0" baseline="0" noProof="0" dirty="0" err="1">
                <a:ln>
                  <a:noFill/>
                </a:ln>
                <a:solidFill>
                  <a:srgbClr val="4A8FB2"/>
                </a:solidFill>
                <a:effectLst/>
                <a:uLnTx/>
                <a:uFillTx/>
                <a:latin typeface="GT Walsheim Pro" panose="00000500000000000000" pitchFamily="2" charset="-18"/>
                <a:ea typeface="+mn-ea"/>
                <a:cs typeface="+mn-cs"/>
              </a:rPr>
              <a:t>siguientes</a:t>
            </a:r>
            <a:r>
              <a:rPr kumimoji="0" lang="en-US" sz="2400" b="0" i="0" u="none" strike="noStrike" kern="1200" cap="none" spc="0" normalizeH="0" baseline="0" noProof="0" dirty="0">
                <a:ln>
                  <a:noFill/>
                </a:ln>
                <a:solidFill>
                  <a:srgbClr val="4A8FB2"/>
                </a:solidFill>
                <a:effectLst/>
                <a:uLnTx/>
                <a:uFillTx/>
                <a:latin typeface="GT Walsheim Pro" panose="00000500000000000000" pitchFamily="2" charset="-18"/>
                <a:ea typeface="+mn-ea"/>
                <a:cs typeface="+mn-cs"/>
              </a:rPr>
              <a:t> </a:t>
            </a:r>
            <a:r>
              <a:rPr kumimoji="0" lang="en-US" sz="2400" b="0" i="0" u="none" strike="noStrike" kern="1200" cap="none" spc="0" normalizeH="0" baseline="0" noProof="0" dirty="0" err="1">
                <a:ln>
                  <a:noFill/>
                </a:ln>
                <a:solidFill>
                  <a:srgbClr val="4A8FB2"/>
                </a:solidFill>
                <a:effectLst/>
                <a:uLnTx/>
                <a:uFillTx/>
                <a:latin typeface="GT Walsheim Pro" panose="00000500000000000000" pitchFamily="2" charset="-18"/>
                <a:ea typeface="+mn-ea"/>
                <a:cs typeface="+mn-cs"/>
              </a:rPr>
              <a:t>requisitos</a:t>
            </a:r>
            <a:r>
              <a:rPr kumimoji="0" lang="en-US" sz="2400" b="0" i="0" u="none" strike="noStrike" kern="1200" cap="none" spc="0" normalizeH="0" baseline="0" noProof="0" dirty="0">
                <a:ln>
                  <a:noFill/>
                </a:ln>
                <a:solidFill>
                  <a:srgbClr val="4A8FB2"/>
                </a:solidFill>
                <a:effectLst/>
                <a:uLnTx/>
                <a:uFillTx/>
                <a:latin typeface="GT Walsheim Pro" panose="00000500000000000000" pitchFamily="2" charset="-18"/>
                <a:ea typeface="+mn-ea"/>
                <a:cs typeface="+mn-cs"/>
              </a:rPr>
              <a:t>:</a:t>
            </a:r>
          </a:p>
        </p:txBody>
      </p:sp>
      <p:sp>
        <p:nvSpPr>
          <p:cNvPr id="5" name="pole tekstowe 4">
            <a:extLst>
              <a:ext uri="{FF2B5EF4-FFF2-40B4-BE49-F238E27FC236}">
                <a16:creationId xmlns:a16="http://schemas.microsoft.com/office/drawing/2014/main" id="{B361A5F7-8D1E-2F8F-598F-27363B8A5235}"/>
              </a:ext>
            </a:extLst>
          </p:cNvPr>
          <p:cNvSpPr txBox="1"/>
          <p:nvPr/>
        </p:nvSpPr>
        <p:spPr>
          <a:xfrm>
            <a:off x="570146" y="3944085"/>
            <a:ext cx="8631004"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s-ES" sz="18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Al enfocarse en el desarrollo de 3 patas fuertes, los Incentivos Bronce</a:t>
            </a:r>
            <a:r>
              <a:rPr kumimoji="0" lang="es-ES" sz="1800" b="0" i="0" u="none" strike="noStrike" kern="1200" cap="none" spc="0" normalizeH="0" baseline="30000" noProof="0" dirty="0">
                <a:ln>
                  <a:noFill/>
                </a:ln>
                <a:solidFill>
                  <a:srgbClr val="6B737B"/>
                </a:solidFill>
                <a:effectLst/>
                <a:uLnTx/>
                <a:uFillTx/>
                <a:latin typeface="GT Walsheim Pro" panose="00000500000000000000" pitchFamily="2" charset="-18"/>
                <a:ea typeface="+mn-ea"/>
                <a:cs typeface="+mn-cs"/>
              </a:rPr>
              <a:t>+</a:t>
            </a:r>
            <a:r>
              <a:rPr kumimoji="0" lang="es-ES" sz="18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 ofrecen recompensas inmediatas, mientras allanan el camino hacia el éxito a largo plazo.</a:t>
            </a:r>
            <a:endParaRPr kumimoji="0" lang="en-US" sz="18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endParaRPr>
          </a:p>
        </p:txBody>
      </p:sp>
      <p:sp>
        <p:nvSpPr>
          <p:cNvPr id="6" name="pole tekstowe 5">
            <a:extLst>
              <a:ext uri="{FF2B5EF4-FFF2-40B4-BE49-F238E27FC236}">
                <a16:creationId xmlns:a16="http://schemas.microsoft.com/office/drawing/2014/main" id="{ED024410-DB74-3397-6FCB-5F5D7A444BF1}"/>
              </a:ext>
            </a:extLst>
          </p:cNvPr>
          <p:cNvSpPr txBox="1"/>
          <p:nvPr/>
        </p:nvSpPr>
        <p:spPr>
          <a:xfrm>
            <a:off x="2409105" y="4966562"/>
            <a:ext cx="8858335" cy="76944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sz="2200" b="0" i="0" u="none" strike="noStrike" kern="1200" cap="none" spc="0" normalizeH="0" baseline="0" noProof="0" dirty="0">
                <a:ln>
                  <a:noFill/>
                </a:ln>
                <a:solidFill>
                  <a:srgbClr val="FFFFFF"/>
                </a:solidFill>
                <a:effectLst/>
                <a:uLnTx/>
                <a:uFillTx/>
                <a:latin typeface="GT Walsheim Pro" panose="00000500000000000000" pitchFamily="2" charset="-18"/>
                <a:ea typeface="+mn-ea"/>
                <a:cs typeface="+mn-cs"/>
              </a:rPr>
              <a:t>Junto con </a:t>
            </a:r>
            <a:r>
              <a:rPr kumimoji="0" lang="en-US" sz="2200" b="0" i="0" u="none" strike="noStrike" kern="1200" cap="none" spc="0" normalizeH="0" baseline="0" noProof="0" dirty="0" err="1">
                <a:ln>
                  <a:noFill/>
                </a:ln>
                <a:solidFill>
                  <a:srgbClr val="FFFFFF"/>
                </a:solidFill>
                <a:effectLst/>
                <a:uLnTx/>
                <a:uFillTx/>
                <a:latin typeface="GT Walsheim Pro" panose="00000500000000000000" pitchFamily="2" charset="-18"/>
                <a:ea typeface="+mn-ea"/>
                <a:cs typeface="+mn-cs"/>
              </a:rPr>
              <a:t>el</a:t>
            </a:r>
            <a:r>
              <a:rPr kumimoji="0" lang="en-US" sz="2200" b="0" i="0" u="none" strike="noStrike" kern="1200" cap="none" spc="0" normalizeH="0" baseline="0" noProof="0" dirty="0">
                <a:ln>
                  <a:noFill/>
                </a:ln>
                <a:solidFill>
                  <a:srgbClr val="FFFFFF"/>
                </a:solidFill>
                <a:effectLst/>
                <a:uLnTx/>
                <a:uFillTx/>
                <a:latin typeface="GT Walsheim Pro" panose="00000500000000000000" pitchFamily="2" charset="-18"/>
                <a:ea typeface="+mn-ea"/>
                <a:cs typeface="+mn-cs"/>
              </a:rPr>
              <a:t> primer </a:t>
            </a:r>
            <a:r>
              <a:rPr kumimoji="0" lang="en-US" sz="2200" b="0" i="0" u="none" strike="noStrike" kern="1200" cap="none" spc="0" normalizeH="0" baseline="0" noProof="0" dirty="0" err="1">
                <a:ln>
                  <a:noFill/>
                </a:ln>
                <a:solidFill>
                  <a:srgbClr val="FFFFFF"/>
                </a:solidFill>
                <a:effectLst/>
                <a:uLnTx/>
                <a:uFillTx/>
                <a:latin typeface="GT Walsheim Pro" panose="00000500000000000000" pitchFamily="2" charset="-18"/>
                <a:ea typeface="+mn-ea"/>
                <a:cs typeface="+mn-cs"/>
              </a:rPr>
              <a:t>pago</a:t>
            </a:r>
            <a:r>
              <a:rPr kumimoji="0" lang="en-US" sz="2200" b="0" i="0" u="none" strike="noStrike" kern="1200" cap="none" spc="0" normalizeH="0" baseline="0" noProof="0" dirty="0">
                <a:ln>
                  <a:noFill/>
                </a:ln>
                <a:solidFill>
                  <a:srgbClr val="FFFFFF"/>
                </a:solidFill>
                <a:effectLst/>
                <a:uLnTx/>
                <a:uFillTx/>
                <a:latin typeface="GT Walsheim Pro" panose="00000500000000000000" pitchFamily="2" charset="-18"/>
                <a:ea typeface="+mn-ea"/>
                <a:cs typeface="+mn-cs"/>
              </a:rPr>
              <a:t> de Constructor </a:t>
            </a:r>
            <a:r>
              <a:rPr kumimoji="0" lang="en-US" sz="2200" b="0" i="0" u="none" strike="noStrike" kern="1200" cap="none" spc="0" normalizeH="0" baseline="0" noProof="0" dirty="0" err="1">
                <a:ln>
                  <a:noFill/>
                </a:ln>
                <a:solidFill>
                  <a:srgbClr val="FFFFFF"/>
                </a:solidFill>
                <a:effectLst/>
                <a:uLnTx/>
                <a:uFillTx/>
                <a:latin typeface="GT Walsheim Pro" panose="00000500000000000000" pitchFamily="2" charset="-18"/>
                <a:ea typeface="+mn-ea"/>
                <a:cs typeface="+mn-cs"/>
              </a:rPr>
              <a:t>Bronce</a:t>
            </a:r>
            <a:r>
              <a:rPr kumimoji="0" lang="en-US" sz="2200" b="0" i="0" u="none" strike="noStrike" kern="1200" cap="none" spc="0" normalizeH="0" baseline="30000" noProof="0" dirty="0">
                <a:ln>
                  <a:noFill/>
                </a:ln>
                <a:solidFill>
                  <a:srgbClr val="FFFFFF"/>
                </a:solidFill>
                <a:effectLst/>
                <a:uLnTx/>
                <a:uFillTx/>
                <a:latin typeface="GT Walsheim Pro" panose="00000500000000000000" pitchFamily="2" charset="-18"/>
                <a:ea typeface="+mn-ea"/>
                <a:cs typeface="+mn-cs"/>
              </a:rPr>
              <a:t>+</a:t>
            </a:r>
            <a:r>
              <a:rPr kumimoji="0" lang="en-US" sz="2200" b="0" i="0" u="none" strike="noStrike" kern="1200" cap="none" spc="0" normalizeH="0" baseline="0" noProof="0" dirty="0">
                <a:ln>
                  <a:noFill/>
                </a:ln>
                <a:solidFill>
                  <a:srgbClr val="FFFFFF"/>
                </a:solidFill>
                <a:effectLst/>
                <a:uLnTx/>
                <a:uFillTx/>
                <a:latin typeface="GT Walsheim Pro" panose="00000500000000000000" pitchFamily="2" charset="-18"/>
                <a:ea typeface="+mn-ea"/>
                <a:cs typeface="+mn-cs"/>
              </a:rPr>
              <a:t>, </a:t>
            </a:r>
            <a:r>
              <a:rPr kumimoji="0" lang="en-US" sz="2200" b="0" i="0" u="none" strike="noStrike" kern="1200" cap="none" spc="0" normalizeH="0" baseline="0" noProof="0" dirty="0" err="1">
                <a:ln>
                  <a:noFill/>
                </a:ln>
                <a:solidFill>
                  <a:srgbClr val="FFFFFF"/>
                </a:solidFill>
                <a:effectLst/>
                <a:uLnTx/>
                <a:uFillTx/>
                <a:latin typeface="GT Walsheim Pro" panose="00000500000000000000" pitchFamily="2" charset="-18"/>
                <a:ea typeface="+mn-ea"/>
                <a:cs typeface="+mn-cs"/>
              </a:rPr>
              <a:t>recibirás</a:t>
            </a:r>
            <a:r>
              <a:rPr kumimoji="0" lang="en-US" sz="2200" b="0" i="0" u="none" strike="noStrike" kern="1200" cap="none" spc="0" normalizeH="0" baseline="0" noProof="0" dirty="0">
                <a:ln>
                  <a:noFill/>
                </a:ln>
                <a:solidFill>
                  <a:srgbClr val="FFFFFF"/>
                </a:solidFill>
                <a:effectLst/>
                <a:uLnTx/>
                <a:uFillTx/>
                <a:latin typeface="GT Walsheim Pro" panose="00000500000000000000" pitchFamily="2" charset="-18"/>
                <a:ea typeface="+mn-ea"/>
                <a:cs typeface="+mn-cs"/>
              </a:rPr>
              <a:t> un </a:t>
            </a:r>
            <a:r>
              <a:rPr kumimoji="0" lang="en-US" sz="2200" b="0" i="0" u="none" strike="noStrike" kern="1200" cap="none" spc="0" normalizeH="0" baseline="0" noProof="0" dirty="0" err="1">
                <a:ln>
                  <a:noFill/>
                </a:ln>
                <a:solidFill>
                  <a:srgbClr val="FFFFFF"/>
                </a:solidFill>
                <a:effectLst/>
                <a:uLnTx/>
                <a:uFillTx/>
                <a:latin typeface="GT Walsheim Pro" panose="00000500000000000000" pitchFamily="2" charset="-18"/>
                <a:ea typeface="+mn-ea"/>
                <a:cs typeface="+mn-cs"/>
              </a:rPr>
              <a:t>premio</a:t>
            </a:r>
            <a:r>
              <a:rPr kumimoji="0" lang="en-US" sz="2200" b="0" i="0" u="none" strike="noStrike" kern="1200" cap="none" spc="0" normalizeH="0" baseline="0" noProof="0" dirty="0">
                <a:ln>
                  <a:noFill/>
                </a:ln>
                <a:solidFill>
                  <a:srgbClr val="FFFFFF"/>
                </a:solidFill>
                <a:effectLst/>
                <a:uLnTx/>
                <a:uFillTx/>
                <a:latin typeface="GT Walsheim Pro" panose="00000500000000000000" pitchFamily="2" charset="-18"/>
                <a:ea typeface="+mn-ea"/>
                <a:cs typeface="+mn-cs"/>
              </a:rPr>
              <a:t> que </a:t>
            </a:r>
            <a:r>
              <a:rPr kumimoji="0" lang="en-US" sz="2200" b="0" i="0" u="none" strike="noStrike" kern="1200" cap="none" spc="0" normalizeH="0" baseline="0" noProof="0" dirty="0" err="1">
                <a:ln>
                  <a:noFill/>
                </a:ln>
                <a:solidFill>
                  <a:srgbClr val="FFFFFF"/>
                </a:solidFill>
                <a:effectLst/>
                <a:uLnTx/>
                <a:uFillTx/>
                <a:latin typeface="GT Walsheim Pro" panose="00000500000000000000" pitchFamily="2" charset="-18"/>
                <a:ea typeface="+mn-ea"/>
                <a:cs typeface="+mn-cs"/>
              </a:rPr>
              <a:t>celebra</a:t>
            </a:r>
            <a:r>
              <a:rPr kumimoji="0" lang="en-US" sz="2200" b="0" i="0" u="none" strike="noStrike" kern="1200" cap="none" spc="0" normalizeH="0" baseline="0" noProof="0" dirty="0">
                <a:ln>
                  <a:noFill/>
                </a:ln>
                <a:solidFill>
                  <a:srgbClr val="FFFFFF"/>
                </a:solidFill>
                <a:effectLst/>
                <a:uLnTx/>
                <a:uFillTx/>
                <a:latin typeface="GT Walsheim Pro" panose="00000500000000000000" pitchFamily="2" charset="-18"/>
                <a:ea typeface="+mn-ea"/>
                <a:cs typeface="+mn-cs"/>
              </a:rPr>
              <a:t> ese </a:t>
            </a:r>
            <a:r>
              <a:rPr kumimoji="0" lang="en-US" sz="2200" b="0" i="0" u="none" strike="noStrike" kern="1200" cap="none" spc="0" normalizeH="0" baseline="0" noProof="0" dirty="0" err="1">
                <a:ln>
                  <a:noFill/>
                </a:ln>
                <a:solidFill>
                  <a:srgbClr val="FFFFFF"/>
                </a:solidFill>
                <a:effectLst/>
                <a:uLnTx/>
                <a:uFillTx/>
                <a:latin typeface="GT Walsheim Pro" panose="00000500000000000000" pitchFamily="2" charset="-18"/>
                <a:ea typeface="+mn-ea"/>
                <a:cs typeface="+mn-cs"/>
              </a:rPr>
              <a:t>momento</a:t>
            </a:r>
            <a:r>
              <a:rPr kumimoji="0" lang="en-US" sz="2200" b="0" i="0" u="none" strike="noStrike" kern="1200" cap="none" spc="0" normalizeH="0" baseline="0" noProof="0" dirty="0">
                <a:ln>
                  <a:noFill/>
                </a:ln>
                <a:solidFill>
                  <a:srgbClr val="FFFFFF"/>
                </a:solidFill>
                <a:effectLst/>
                <a:uLnTx/>
                <a:uFillTx/>
                <a:latin typeface="GT Walsheim Pro" panose="00000500000000000000" pitchFamily="2" charset="-18"/>
                <a:ea typeface="+mn-ea"/>
                <a:cs typeface="+mn-cs"/>
              </a:rPr>
              <a:t>: ¡</a:t>
            </a:r>
            <a:r>
              <a:rPr kumimoji="0" lang="en-US" sz="2200" b="0" i="0" u="none" strike="noStrike" kern="1200" cap="none" spc="0" normalizeH="0" baseline="0" noProof="0" dirty="0" err="1">
                <a:ln>
                  <a:noFill/>
                </a:ln>
                <a:solidFill>
                  <a:srgbClr val="FFFFFF"/>
                </a:solidFill>
                <a:effectLst/>
                <a:uLnTx/>
                <a:uFillTx/>
                <a:latin typeface="GT Walsheim Pro" panose="00000500000000000000" pitchFamily="2" charset="-18"/>
                <a:ea typeface="+mn-ea"/>
                <a:cs typeface="+mn-cs"/>
              </a:rPr>
              <a:t>el</a:t>
            </a:r>
            <a:r>
              <a:rPr kumimoji="0" lang="en-US" sz="2200" b="0" i="0" u="none" strike="noStrike" kern="1200" cap="none" spc="0" normalizeH="0" baseline="0" noProof="0" dirty="0">
                <a:ln>
                  <a:noFill/>
                </a:ln>
                <a:solidFill>
                  <a:srgbClr val="FFFFFF"/>
                </a:solidFill>
                <a:effectLst/>
                <a:uLnTx/>
                <a:uFillTx/>
                <a:latin typeface="GT Walsheim Pro" panose="00000500000000000000" pitchFamily="2" charset="-18"/>
                <a:ea typeface="+mn-ea"/>
                <a:cs typeface="+mn-cs"/>
              </a:rPr>
              <a:t> Pin </a:t>
            </a:r>
            <a:r>
              <a:rPr kumimoji="0" lang="en-US" sz="2200" b="0" i="0" u="none" strike="noStrike" kern="1200" cap="none" spc="0" normalizeH="0" baseline="0" noProof="0" dirty="0" err="1">
                <a:ln>
                  <a:noFill/>
                </a:ln>
                <a:solidFill>
                  <a:srgbClr val="FFFFFF"/>
                </a:solidFill>
                <a:effectLst/>
                <a:uLnTx/>
                <a:uFillTx/>
                <a:latin typeface="GT Walsheim Pro" panose="00000500000000000000" pitchFamily="2" charset="-18"/>
                <a:ea typeface="+mn-ea"/>
                <a:cs typeface="+mn-cs"/>
              </a:rPr>
              <a:t>Bronce</a:t>
            </a:r>
            <a:r>
              <a:rPr kumimoji="0" lang="en-US" sz="2200" b="0" i="0" u="none" strike="noStrike" kern="1200" cap="none" spc="0" normalizeH="0" baseline="0" noProof="0" dirty="0">
                <a:ln>
                  <a:noFill/>
                </a:ln>
                <a:solidFill>
                  <a:srgbClr val="FFFFFF"/>
                </a:solidFill>
                <a:effectLst/>
                <a:uLnTx/>
                <a:uFillTx/>
                <a:latin typeface="GT Walsheim Pro" panose="00000500000000000000" pitchFamily="2" charset="-18"/>
                <a:ea typeface="+mn-ea"/>
                <a:cs typeface="+mn-cs"/>
              </a:rPr>
              <a:t>!</a:t>
            </a:r>
          </a:p>
        </p:txBody>
      </p:sp>
      <p:pic>
        <p:nvPicPr>
          <p:cNvPr id="10" name="Obraz 9" descr="Obraz zawierający tekst, opalenizna, pismo odręczne, Czcionka&#10;&#10;Opis wygenerowany automatycznie">
            <a:extLst>
              <a:ext uri="{FF2B5EF4-FFF2-40B4-BE49-F238E27FC236}">
                <a16:creationId xmlns:a16="http://schemas.microsoft.com/office/drawing/2014/main" id="{D97BB786-E75E-3EA7-42C6-8E297B867FC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058" y="4333909"/>
            <a:ext cx="2330047" cy="1589826"/>
          </a:xfrm>
          <a:prstGeom prst="rect">
            <a:avLst/>
          </a:prstGeom>
        </p:spPr>
      </p:pic>
      <p:pic>
        <p:nvPicPr>
          <p:cNvPr id="13" name="Obraz 12" descr="Obraz zawierający tekst, Czcionka, Grafika, projekt graficzny&#10;&#10;Opis wygenerowany automatycznie">
            <a:extLst>
              <a:ext uri="{FF2B5EF4-FFF2-40B4-BE49-F238E27FC236}">
                <a16:creationId xmlns:a16="http://schemas.microsoft.com/office/drawing/2014/main" id="{C4D9E0B4-10F1-5602-A116-D4FAD6507FC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pic>
        <p:nvPicPr>
          <p:cNvPr id="3" name="Obraz 2" descr="Obraz zawierający Grafika, Czcionka, tekst, logo&#10;&#10;Opis wygenerowany automatycznie">
            <a:extLst>
              <a:ext uri="{FF2B5EF4-FFF2-40B4-BE49-F238E27FC236}">
                <a16:creationId xmlns:a16="http://schemas.microsoft.com/office/drawing/2014/main" id="{61F9FEB2-486A-FA88-4934-D0A460DBE096}"/>
              </a:ext>
            </a:extLst>
          </p:cNvPr>
          <p:cNvPicPr>
            <a:picLocks noChangeAspect="1"/>
          </p:cNvPicPr>
          <p:nvPr/>
        </p:nvPicPr>
        <p:blipFill rotWithShape="1">
          <a:blip r:embed="rId5">
            <a:extLst>
              <a:ext uri="{28A0092B-C50C-407E-A947-70E740481C1C}">
                <a14:useLocalDpi xmlns:a14="http://schemas.microsoft.com/office/drawing/2010/main" val="0"/>
              </a:ext>
            </a:extLst>
          </a:blip>
          <a:srcRect l="18319" t="19813" r="19457" b="30944"/>
          <a:stretch/>
        </p:blipFill>
        <p:spPr>
          <a:xfrm>
            <a:off x="10354100" y="427989"/>
            <a:ext cx="1352125" cy="689792"/>
          </a:xfrm>
          <a:prstGeom prst="rect">
            <a:avLst/>
          </a:prstGeom>
        </p:spPr>
      </p:pic>
      <p:grpSp>
        <p:nvGrpSpPr>
          <p:cNvPr id="7" name="Grupa 6">
            <a:extLst>
              <a:ext uri="{FF2B5EF4-FFF2-40B4-BE49-F238E27FC236}">
                <a16:creationId xmlns:a16="http://schemas.microsoft.com/office/drawing/2014/main" id="{8DC20515-AFEE-2FC9-4A6F-1D85A3E50E43}"/>
              </a:ext>
            </a:extLst>
          </p:cNvPr>
          <p:cNvGrpSpPr/>
          <p:nvPr/>
        </p:nvGrpSpPr>
        <p:grpSpPr>
          <a:xfrm>
            <a:off x="445736" y="1932759"/>
            <a:ext cx="2191530" cy="1708339"/>
            <a:chOff x="2507940" y="733123"/>
            <a:chExt cx="443534" cy="345744"/>
          </a:xfrm>
        </p:grpSpPr>
        <p:sp>
          <p:nvSpPr>
            <p:cNvPr id="8" name="Owal 7">
              <a:extLst>
                <a:ext uri="{FF2B5EF4-FFF2-40B4-BE49-F238E27FC236}">
                  <a16:creationId xmlns:a16="http://schemas.microsoft.com/office/drawing/2014/main" id="{67260C8A-7D29-D2D2-10DE-219058389470}"/>
                </a:ext>
              </a:extLst>
            </p:cNvPr>
            <p:cNvSpPr/>
            <p:nvPr/>
          </p:nvSpPr>
          <p:spPr>
            <a:xfrm>
              <a:off x="2556836" y="733123"/>
              <a:ext cx="345743" cy="345744"/>
            </a:xfrm>
            <a:prstGeom prst="ellipse">
              <a:avLst/>
            </a:prstGeom>
            <a:gradFill flip="none" rotWithShape="1">
              <a:gsLst>
                <a:gs pos="0">
                  <a:srgbClr val="4A8FB2"/>
                </a:gs>
                <a:gs pos="50000">
                  <a:srgbClr val="4A8FB2"/>
                </a:gs>
                <a:gs pos="100000">
                  <a:srgbClr val="6FB2CE"/>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 b="0" i="0" u="none" strike="noStrike" kern="1200" cap="none" spc="0" normalizeH="0" baseline="0" noProof="0" dirty="0">
                <a:ln>
                  <a:noFill/>
                </a:ln>
                <a:solidFill>
                  <a:srgbClr val="FFFFFF"/>
                </a:solidFill>
                <a:effectLst/>
                <a:uLnTx/>
                <a:uFillTx/>
                <a:latin typeface="GT Walsheim Pro" panose="00000500000000000000" pitchFamily="2" charset="-18"/>
                <a:ea typeface="+mn-ea"/>
                <a:cs typeface="+mn-cs"/>
              </a:endParaRPr>
            </a:p>
          </p:txBody>
        </p:sp>
        <p:sp>
          <p:nvSpPr>
            <p:cNvPr id="9" name="pole tekstowe 8">
              <a:extLst>
                <a:ext uri="{FF2B5EF4-FFF2-40B4-BE49-F238E27FC236}">
                  <a16:creationId xmlns:a16="http://schemas.microsoft.com/office/drawing/2014/main" id="{B58042B5-076C-81BC-9D6C-990628AF59C5}"/>
                </a:ext>
              </a:extLst>
            </p:cNvPr>
            <p:cNvSpPr txBox="1"/>
            <p:nvPr/>
          </p:nvSpPr>
          <p:spPr>
            <a:xfrm>
              <a:off x="2507940" y="820764"/>
              <a:ext cx="443534" cy="17046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l-PL" sz="4800" b="0" i="0" u="none" strike="noStrike" kern="1200" cap="none" spc="0" normalizeH="0" baseline="0" noProof="0" dirty="0">
                  <a:ln>
                    <a:noFill/>
                  </a:ln>
                  <a:solidFill>
                    <a:srgbClr val="FFFFFF"/>
                  </a:solidFill>
                  <a:effectLst/>
                  <a:uLnTx/>
                  <a:uFillTx/>
                  <a:latin typeface="GT Walsheim Pro" panose="00000500000000000000" pitchFamily="2" charset="-18"/>
                  <a:ea typeface="+mn-ea"/>
                  <a:cs typeface="+mn-cs"/>
                </a:rPr>
                <a:t>+30%</a:t>
              </a:r>
              <a:endParaRPr kumimoji="0" lang="en-US" sz="4800" b="0" i="0" u="none" strike="noStrike" kern="1200" cap="none" spc="0" normalizeH="0" baseline="0" noProof="0" dirty="0">
                <a:ln>
                  <a:noFill/>
                </a:ln>
                <a:solidFill>
                  <a:srgbClr val="FFFFFF"/>
                </a:solidFill>
                <a:effectLst/>
                <a:uLnTx/>
                <a:uFillTx/>
                <a:latin typeface="GT Walsheim Pro" panose="00000500000000000000" pitchFamily="2" charset="-18"/>
                <a:ea typeface="+mn-ea"/>
                <a:cs typeface="+mn-cs"/>
              </a:endParaRPr>
            </a:p>
          </p:txBody>
        </p:sp>
      </p:grpSp>
      <p:grpSp>
        <p:nvGrpSpPr>
          <p:cNvPr id="15" name="Grupa 14">
            <a:extLst>
              <a:ext uri="{FF2B5EF4-FFF2-40B4-BE49-F238E27FC236}">
                <a16:creationId xmlns:a16="http://schemas.microsoft.com/office/drawing/2014/main" id="{67CBFBE2-6C22-2CBC-C437-1DD6F174F8E8}"/>
              </a:ext>
            </a:extLst>
          </p:cNvPr>
          <p:cNvGrpSpPr/>
          <p:nvPr/>
        </p:nvGrpSpPr>
        <p:grpSpPr>
          <a:xfrm>
            <a:off x="4646742" y="2027908"/>
            <a:ext cx="2191530" cy="1708339"/>
            <a:chOff x="2507940" y="733123"/>
            <a:chExt cx="443534" cy="345744"/>
          </a:xfrm>
        </p:grpSpPr>
        <p:sp>
          <p:nvSpPr>
            <p:cNvPr id="16" name="Owal 15">
              <a:extLst>
                <a:ext uri="{FF2B5EF4-FFF2-40B4-BE49-F238E27FC236}">
                  <a16:creationId xmlns:a16="http://schemas.microsoft.com/office/drawing/2014/main" id="{66BD1ACB-A145-0BEF-1745-F53A474AE074}"/>
                </a:ext>
              </a:extLst>
            </p:cNvPr>
            <p:cNvSpPr/>
            <p:nvPr/>
          </p:nvSpPr>
          <p:spPr>
            <a:xfrm>
              <a:off x="2556836" y="733123"/>
              <a:ext cx="345743" cy="345744"/>
            </a:xfrm>
            <a:prstGeom prst="ellipse">
              <a:avLst/>
            </a:prstGeom>
            <a:gradFill flip="none" rotWithShape="1">
              <a:gsLst>
                <a:gs pos="0">
                  <a:srgbClr val="244556"/>
                </a:gs>
                <a:gs pos="50000">
                  <a:srgbClr val="376B85"/>
                </a:gs>
                <a:gs pos="100000">
                  <a:srgbClr val="6FB2CE"/>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 b="0" i="0" u="none" strike="noStrike" kern="1200" cap="none" spc="0" normalizeH="0" baseline="0" noProof="0" dirty="0">
                <a:ln>
                  <a:noFill/>
                </a:ln>
                <a:solidFill>
                  <a:srgbClr val="FFFFFF"/>
                </a:solidFill>
                <a:effectLst/>
                <a:uLnTx/>
                <a:uFillTx/>
                <a:latin typeface="GT Walsheim Pro" panose="00000500000000000000" pitchFamily="2" charset="-18"/>
                <a:ea typeface="+mn-ea"/>
                <a:cs typeface="+mn-cs"/>
              </a:endParaRPr>
            </a:p>
          </p:txBody>
        </p:sp>
        <p:sp>
          <p:nvSpPr>
            <p:cNvPr id="17" name="pole tekstowe 16">
              <a:extLst>
                <a:ext uri="{FF2B5EF4-FFF2-40B4-BE49-F238E27FC236}">
                  <a16:creationId xmlns:a16="http://schemas.microsoft.com/office/drawing/2014/main" id="{43512214-898E-D1A9-6BCD-F840513BE2BB}"/>
                </a:ext>
              </a:extLst>
            </p:cNvPr>
            <p:cNvSpPr txBox="1"/>
            <p:nvPr/>
          </p:nvSpPr>
          <p:spPr>
            <a:xfrm>
              <a:off x="2507940" y="820764"/>
              <a:ext cx="443534" cy="17046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l-PL" sz="4800" b="0" i="0" u="none" strike="noStrike" kern="1200" cap="none" spc="0" normalizeH="0" baseline="0" noProof="0" dirty="0">
                  <a:ln>
                    <a:noFill/>
                  </a:ln>
                  <a:solidFill>
                    <a:srgbClr val="FFFFFF"/>
                  </a:solidFill>
                  <a:effectLst/>
                  <a:uLnTx/>
                  <a:uFillTx/>
                  <a:latin typeface="GT Walsheim Pro" panose="00000500000000000000" pitchFamily="2" charset="-18"/>
                  <a:ea typeface="+mn-ea"/>
                  <a:cs typeface="+mn-cs"/>
                </a:rPr>
                <a:t>+40%</a:t>
              </a:r>
              <a:endParaRPr kumimoji="0" lang="en-US" sz="4800" b="0" i="0" u="none" strike="noStrike" kern="1200" cap="none" spc="0" normalizeH="0" baseline="0" noProof="0" dirty="0">
                <a:ln>
                  <a:noFill/>
                </a:ln>
                <a:solidFill>
                  <a:srgbClr val="FFFFFF"/>
                </a:solidFill>
                <a:effectLst/>
                <a:uLnTx/>
                <a:uFillTx/>
                <a:latin typeface="GT Walsheim Pro" panose="00000500000000000000" pitchFamily="2" charset="-18"/>
                <a:ea typeface="+mn-ea"/>
                <a:cs typeface="+mn-cs"/>
              </a:endParaRPr>
            </a:p>
          </p:txBody>
        </p:sp>
      </p:grpSp>
      <p:sp>
        <p:nvSpPr>
          <p:cNvPr id="18" name="pole tekstowe 17">
            <a:extLst>
              <a:ext uri="{FF2B5EF4-FFF2-40B4-BE49-F238E27FC236}">
                <a16:creationId xmlns:a16="http://schemas.microsoft.com/office/drawing/2014/main" id="{296333A1-F12C-52B5-E352-1F441806051F}"/>
              </a:ext>
            </a:extLst>
          </p:cNvPr>
          <p:cNvSpPr txBox="1"/>
          <p:nvPr/>
        </p:nvSpPr>
        <p:spPr>
          <a:xfrm>
            <a:off x="2455212" y="1932759"/>
            <a:ext cx="2191530" cy="152349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lang="en-US" b="1" dirty="0" err="1">
                <a:solidFill>
                  <a:srgbClr val="6B737B"/>
                </a:solidFill>
                <a:latin typeface="GT Walsheim Pro Bold" panose="00000800000000000000" pitchFamily="50" charset="0"/>
              </a:rPr>
              <a:t>Incentivo</a:t>
            </a:r>
            <a:r>
              <a:rPr lang="en-US" b="1" dirty="0">
                <a:solidFill>
                  <a:srgbClr val="6B737B"/>
                </a:solidFill>
                <a:latin typeface="GT Walsheim Pro Bold" panose="00000800000000000000" pitchFamily="50" charset="0"/>
              </a:rPr>
              <a:t> </a:t>
            </a:r>
            <a:r>
              <a:rPr lang="en-US" b="1" dirty="0" err="1">
                <a:solidFill>
                  <a:srgbClr val="6B737B"/>
                </a:solidFill>
                <a:latin typeface="GT Walsheim Pro Bold" panose="00000800000000000000" pitchFamily="50" charset="0"/>
              </a:rPr>
              <a:t>Fundador</a:t>
            </a:r>
            <a:r>
              <a:rPr lang="en-US" b="1" dirty="0">
                <a:solidFill>
                  <a:srgbClr val="6B737B"/>
                </a:solidFill>
                <a:latin typeface="GT Walsheim Pro Bold" panose="00000800000000000000" pitchFamily="50" charset="0"/>
              </a:rPr>
              <a:t> </a:t>
            </a:r>
            <a:r>
              <a:rPr lang="en-US" b="1" dirty="0" err="1">
                <a:solidFill>
                  <a:srgbClr val="6B737B"/>
                </a:solidFill>
                <a:latin typeface="GT Walsheim Pro Bold" panose="00000800000000000000" pitchFamily="50" charset="0"/>
              </a:rPr>
              <a:t>Bronce</a:t>
            </a:r>
            <a:r>
              <a:rPr kumimoji="0" lang="en-US" sz="1800" b="1" i="0" u="none" strike="noStrike" kern="1200" cap="none" spc="0" normalizeH="0" baseline="30000" noProof="0" dirty="0">
                <a:ln>
                  <a:noFill/>
                </a:ln>
                <a:solidFill>
                  <a:srgbClr val="6B737B"/>
                </a:solidFill>
                <a:effectLst/>
                <a:uLnTx/>
                <a:uFillTx/>
                <a:latin typeface="GT Walsheim Pro Bold" panose="00000800000000000000" pitchFamily="50" charset="0"/>
                <a:ea typeface="+mn-ea"/>
                <a:cs typeface="+mn-cs"/>
              </a:rPr>
              <a:t>+</a:t>
            </a:r>
            <a:r>
              <a:rPr kumimoji="0" lang="en-US" sz="1800" b="1" i="0" u="none" strike="noStrike" kern="1200" cap="none" spc="0" normalizeH="0" baseline="0" noProof="0" dirty="0">
                <a:ln>
                  <a:noFill/>
                </a:ln>
                <a:solidFill>
                  <a:srgbClr val="6B737B"/>
                </a:solidFill>
                <a:effectLst/>
                <a:uLnTx/>
                <a:uFillTx/>
                <a:latin typeface="GT Walsheim Pro Bold" panose="00000800000000000000" pitchFamily="50" charset="0"/>
                <a:ea typeface="+mn-ea"/>
                <a:cs typeface="+mn-cs"/>
              </a:rPr>
              <a:t> </a:t>
            </a:r>
            <a:endParaRPr kumimoji="0" lang="pl-PL" sz="1800" b="1" i="0" u="none" strike="noStrike" kern="1200" cap="none" spc="0" normalizeH="0" baseline="0" noProof="0" dirty="0">
              <a:ln>
                <a:noFill/>
              </a:ln>
              <a:solidFill>
                <a:srgbClr val="6B737B"/>
              </a:solidFill>
              <a:effectLst/>
              <a:uLnTx/>
              <a:uFillTx/>
              <a:latin typeface="GT Walsheim Pro Bold" panose="00000800000000000000" pitchFamily="50" charset="0"/>
              <a:ea typeface="+mn-ea"/>
              <a:cs typeface="+mn-cs"/>
            </a:endParaRP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Nivel del 9% </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3 </a:t>
            </a:r>
            <a:r>
              <a:rPr kumimoji="0" lang="en-US" sz="1400" b="0" i="0" u="none" strike="noStrike" kern="1200" cap="none" spc="0" normalizeH="0" baseline="0" noProof="0" dirty="0" err="1">
                <a:ln>
                  <a:noFill/>
                </a:ln>
                <a:solidFill>
                  <a:srgbClr val="6B737B"/>
                </a:solidFill>
                <a:effectLst/>
                <a:uLnTx/>
                <a:uFillTx/>
                <a:latin typeface="GT Walsheim Pro" panose="00000500000000000000" pitchFamily="2" charset="-18"/>
                <a:ea typeface="+mn-ea"/>
                <a:cs typeface="+mn-cs"/>
              </a:rPr>
              <a:t>patas</a:t>
            </a:r>
            <a:r>
              <a:rPr kumimoji="0" lang="en-US" sz="14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 al 3%</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100 VPP</a:t>
            </a:r>
          </a:p>
        </p:txBody>
      </p:sp>
      <p:sp>
        <p:nvSpPr>
          <p:cNvPr id="19" name="pole tekstowe 18">
            <a:extLst>
              <a:ext uri="{FF2B5EF4-FFF2-40B4-BE49-F238E27FC236}">
                <a16:creationId xmlns:a16="http://schemas.microsoft.com/office/drawing/2014/main" id="{88247E94-4695-8655-489C-CBA670B84368}"/>
              </a:ext>
            </a:extLst>
          </p:cNvPr>
          <p:cNvSpPr txBox="1"/>
          <p:nvPr/>
        </p:nvSpPr>
        <p:spPr>
          <a:xfrm>
            <a:off x="6656218" y="1932759"/>
            <a:ext cx="2191530" cy="180049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lang="en-US" b="1" dirty="0" err="1">
                <a:solidFill>
                  <a:srgbClr val="6B737B"/>
                </a:solidFill>
                <a:latin typeface="GT Walsheim Pro Bold" panose="00000800000000000000" pitchFamily="50" charset="0"/>
              </a:rPr>
              <a:t>Incentivo</a:t>
            </a:r>
            <a:r>
              <a:rPr lang="en-US" b="1" dirty="0">
                <a:solidFill>
                  <a:srgbClr val="6B737B"/>
                </a:solidFill>
                <a:latin typeface="GT Walsheim Pro Bold" panose="00000800000000000000" pitchFamily="50" charset="0"/>
              </a:rPr>
              <a:t> Constructor </a:t>
            </a:r>
            <a:r>
              <a:rPr lang="en-US" b="1" dirty="0" err="1">
                <a:solidFill>
                  <a:srgbClr val="6B737B"/>
                </a:solidFill>
                <a:latin typeface="GT Walsheim Pro Bold" panose="00000800000000000000" pitchFamily="50" charset="0"/>
              </a:rPr>
              <a:t>Bronce</a:t>
            </a:r>
            <a:r>
              <a:rPr kumimoji="0" lang="en-US" sz="1800" b="1" i="0" u="none" strike="noStrike" kern="1200" cap="none" spc="0" normalizeH="0" baseline="30000" noProof="0" dirty="0">
                <a:ln>
                  <a:noFill/>
                </a:ln>
                <a:solidFill>
                  <a:srgbClr val="6B737B"/>
                </a:solidFill>
                <a:effectLst/>
                <a:uLnTx/>
                <a:uFillTx/>
                <a:latin typeface="GT Walsheim Pro Bold" panose="00000800000000000000" pitchFamily="50" charset="0"/>
                <a:ea typeface="+mn-ea"/>
                <a:cs typeface="+mn-cs"/>
              </a:rPr>
              <a:t>+</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Nivel del 15%</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3 </a:t>
            </a:r>
            <a:r>
              <a:rPr lang="en-US" sz="1400" dirty="0" err="1">
                <a:solidFill>
                  <a:srgbClr val="6B737B"/>
                </a:solidFill>
                <a:latin typeface="GT Walsheim Pro" panose="00000500000000000000" pitchFamily="2" charset="-18"/>
              </a:rPr>
              <a:t>patas</a:t>
            </a:r>
            <a:r>
              <a:rPr lang="en-US" sz="1400" dirty="0">
                <a:solidFill>
                  <a:srgbClr val="6B737B"/>
                </a:solidFill>
                <a:latin typeface="GT Walsheim Pro" panose="00000500000000000000" pitchFamily="2" charset="-18"/>
              </a:rPr>
              <a:t> al </a:t>
            </a:r>
            <a:r>
              <a:rPr kumimoji="0" lang="en-US" sz="14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6%</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100 </a:t>
            </a:r>
            <a:r>
              <a:rPr lang="en-US" sz="1400" dirty="0">
                <a:solidFill>
                  <a:srgbClr val="6B737B"/>
                </a:solidFill>
                <a:latin typeface="GT Walsheim Pro" panose="00000500000000000000" pitchFamily="2" charset="-18"/>
              </a:rPr>
              <a:t>VPP</a:t>
            </a:r>
            <a:r>
              <a:rPr kumimoji="0" lang="en-US" sz="14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 </a:t>
            </a:r>
          </a:p>
        </p:txBody>
      </p:sp>
    </p:spTree>
    <p:extLst>
      <p:ext uri="{BB962C8B-B14F-4D97-AF65-F5344CB8AC3E}">
        <p14:creationId xmlns:p14="http://schemas.microsoft.com/office/powerpoint/2010/main" val="20144385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Shape 1">
            <a:extLst>
              <a:ext uri="{FF2B5EF4-FFF2-40B4-BE49-F238E27FC236}">
                <a16:creationId xmlns:a16="http://schemas.microsoft.com/office/drawing/2014/main" id="{9F6AD529-EDEF-5009-2910-1E6E1F7015C0}"/>
              </a:ext>
            </a:extLst>
          </p:cNvPr>
          <p:cNvSpPr/>
          <p:nvPr/>
        </p:nvSpPr>
        <p:spPr>
          <a:xfrm>
            <a:off x="303535" y="313622"/>
            <a:ext cx="11584930" cy="6230756"/>
          </a:xfrm>
          <a:custGeom>
            <a:avLst/>
            <a:gdLst>
              <a:gd name="connsiteX0" fmla="*/ 0 w 11584930"/>
              <a:gd name="connsiteY0" fmla="*/ 0 h 6230756"/>
              <a:gd name="connsiteX1" fmla="*/ 7001505 w 11584930"/>
              <a:gd name="connsiteY1" fmla="*/ 0 h 6230756"/>
              <a:gd name="connsiteX2" fmla="*/ 7001505 w 11584930"/>
              <a:gd name="connsiteY2" fmla="*/ 2 h 6230756"/>
              <a:gd name="connsiteX3" fmla="*/ 11298315 w 11584930"/>
              <a:gd name="connsiteY3" fmla="*/ 2 h 6230756"/>
              <a:gd name="connsiteX4" fmla="*/ 11584930 w 11584930"/>
              <a:gd name="connsiteY4" fmla="*/ 286617 h 6230756"/>
              <a:gd name="connsiteX5" fmla="*/ 11584930 w 11584930"/>
              <a:gd name="connsiteY5" fmla="*/ 5944141 h 6230756"/>
              <a:gd name="connsiteX6" fmla="*/ 11298315 w 11584930"/>
              <a:gd name="connsiteY6" fmla="*/ 6230756 h 6230756"/>
              <a:gd name="connsiteX7" fmla="*/ 1549177 w 11584930"/>
              <a:gd name="connsiteY7" fmla="*/ 6230756 h 6230756"/>
              <a:gd name="connsiteX8" fmla="*/ 1549177 w 11584930"/>
              <a:gd name="connsiteY8" fmla="*/ 5960954 h 6230756"/>
              <a:gd name="connsiteX9" fmla="*/ 1327215 w 11584930"/>
              <a:gd name="connsiteY9" fmla="*/ 5738992 h 6230756"/>
              <a:gd name="connsiteX10" fmla="*/ 0 w 11584930"/>
              <a:gd name="connsiteY10" fmla="*/ 5738992 h 6230756"/>
              <a:gd name="connsiteX11" fmla="*/ 0 w 11584930"/>
              <a:gd name="connsiteY11" fmla="*/ 3563683 h 6230756"/>
              <a:gd name="connsiteX12" fmla="*/ 0 w 11584930"/>
              <a:gd name="connsiteY12" fmla="*/ 286617 h 6230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584930" h="6230756">
                <a:moveTo>
                  <a:pt x="0" y="0"/>
                </a:moveTo>
                <a:lnTo>
                  <a:pt x="7001505" y="0"/>
                </a:lnTo>
                <a:lnTo>
                  <a:pt x="7001505" y="2"/>
                </a:lnTo>
                <a:lnTo>
                  <a:pt x="11298315" y="2"/>
                </a:lnTo>
                <a:cubicBezTo>
                  <a:pt x="11456608" y="2"/>
                  <a:pt x="11584930" y="128324"/>
                  <a:pt x="11584930" y="286617"/>
                </a:cubicBezTo>
                <a:lnTo>
                  <a:pt x="11584930" y="5944141"/>
                </a:lnTo>
                <a:cubicBezTo>
                  <a:pt x="11584930" y="6102434"/>
                  <a:pt x="11456608" y="6230756"/>
                  <a:pt x="11298315" y="6230756"/>
                </a:cubicBezTo>
                <a:lnTo>
                  <a:pt x="1549177" y="6230756"/>
                </a:lnTo>
                <a:lnTo>
                  <a:pt x="1549177" y="5960954"/>
                </a:lnTo>
                <a:cubicBezTo>
                  <a:pt x="1549177" y="5838368"/>
                  <a:pt x="1449801" y="5738992"/>
                  <a:pt x="1327215" y="5738992"/>
                </a:cubicBezTo>
                <a:lnTo>
                  <a:pt x="0" y="5738992"/>
                </a:lnTo>
                <a:lnTo>
                  <a:pt x="0" y="3563683"/>
                </a:lnTo>
                <a:lnTo>
                  <a:pt x="0" y="286617"/>
                </a:lnTo>
                <a:close/>
              </a:path>
            </a:pathLst>
          </a:custGeom>
          <a:gradFill flip="none" rotWithShape="1">
            <a:gsLst>
              <a:gs pos="0">
                <a:srgbClr val="CEE4EF">
                  <a:alpha val="80000"/>
                </a:srgbClr>
              </a:gs>
              <a:gs pos="78000">
                <a:srgbClr val="6BAFCB">
                  <a:alpha val="41000"/>
                </a:srgbClr>
              </a:gs>
              <a:gs pos="100000">
                <a:srgbClr val="4B90B3">
                  <a:alpha val="41000"/>
                </a:srgbClr>
              </a:gs>
            </a:gsLst>
            <a:path path="circle">
              <a:fillToRect l="50000" t="50000" r="50000" b="50000"/>
            </a:path>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 name="Prostokąt 54">
            <a:extLst>
              <a:ext uri="{FF2B5EF4-FFF2-40B4-BE49-F238E27FC236}">
                <a16:creationId xmlns:a16="http://schemas.microsoft.com/office/drawing/2014/main" id="{0017321F-E7E2-DBF4-F02B-010F9C202CF0}"/>
              </a:ext>
            </a:extLst>
          </p:cNvPr>
          <p:cNvSpPr/>
          <p:nvPr/>
        </p:nvSpPr>
        <p:spPr>
          <a:xfrm>
            <a:off x="303535" y="3140914"/>
            <a:ext cx="5193467" cy="1625975"/>
          </a:xfrm>
          <a:prstGeom prst="roundRect">
            <a:avLst>
              <a:gd name="adj" fmla="val 13651"/>
            </a:avLst>
          </a:prstGeom>
          <a:gradFill>
            <a:gsLst>
              <a:gs pos="100000">
                <a:srgbClr val="5393B6">
                  <a:alpha val="0"/>
                </a:srgbClr>
              </a:gs>
              <a:gs pos="23000">
                <a:srgbClr val="4A8FB2">
                  <a:alpha val="75000"/>
                </a:srgbClr>
              </a:gs>
            </a:gsLst>
            <a:lin ang="10800000" scaled="1"/>
          </a:gradFill>
          <a:ln w="76200">
            <a:no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marL="0" marR="0" lvl="0" indent="0" defTabSz="914400" rtl="0" eaLnBrk="1" fontAlgn="auto" latinLnBrk="0" hangingPunct="1">
              <a:lnSpc>
                <a:spcPct val="100000"/>
              </a:lnSpc>
              <a:spcBef>
                <a:spcPts val="0"/>
              </a:spcBef>
              <a:spcAft>
                <a:spcPts val="0"/>
              </a:spcAft>
              <a:buClrTx/>
              <a:buSzTx/>
              <a:buFontTx/>
              <a:buNone/>
              <a:tabLst/>
              <a:defRPr/>
            </a:pPr>
            <a:endParaRPr lang="en-GB" sz="600" b="1" dirty="0">
              <a:solidFill>
                <a:prstClr val="white"/>
              </a:solidFill>
              <a:latin typeface="GT Walsheim Pro" panose="00000500000000000000" pitchFamily="2" charset="-18"/>
            </a:endParaRPr>
          </a:p>
        </p:txBody>
      </p:sp>
      <p:pic>
        <p:nvPicPr>
          <p:cNvPr id="4" name="Obraz 1" descr="Obraz zawierający tekst, Czcionka, Grafika, projekt graficzny&#10;&#10;Opis wygenerowany automatycznie">
            <a:extLst>
              <a:ext uri="{FF2B5EF4-FFF2-40B4-BE49-F238E27FC236}">
                <a16:creationId xmlns:a16="http://schemas.microsoft.com/office/drawing/2014/main" id="{4A0EA8BA-2298-9EA6-4AC7-E3319649DB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sp>
        <p:nvSpPr>
          <p:cNvPr id="6" name="object 3">
            <a:extLst>
              <a:ext uri="{FF2B5EF4-FFF2-40B4-BE49-F238E27FC236}">
                <a16:creationId xmlns:a16="http://schemas.microsoft.com/office/drawing/2014/main" id="{2B0FBBA7-D649-7853-2908-DDC4442C1A4B}"/>
              </a:ext>
            </a:extLst>
          </p:cNvPr>
          <p:cNvSpPr txBox="1">
            <a:spLocks/>
          </p:cNvSpPr>
          <p:nvPr/>
        </p:nvSpPr>
        <p:spPr>
          <a:xfrm>
            <a:off x="2736629" y="600406"/>
            <a:ext cx="8788248" cy="622941"/>
          </a:xfrm>
          <a:prstGeom prst="rect">
            <a:avLst/>
          </a:prstGeom>
        </p:spPr>
        <p:txBody>
          <a:bodyPr spcFirstLastPara="1" vert="horz" wrap="square" lIns="0" tIns="7316" rIns="0" bIns="0" rtlCol="0" anchor="ctr"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4000" b="1" i="0" u="none" strike="noStrike" kern="1200" spc="0" normalizeH="0" dirty="0">
                <a:ln>
                  <a:noFill/>
                </a:ln>
                <a:effectLst/>
                <a:uLnTx/>
                <a:uFillTx/>
                <a:latin typeface="GT Walsheim Bold" panose="00000800000000000000" pitchFamily="2" charset="0"/>
                <a:ea typeface="+mn-ea"/>
                <a:cs typeface="+mn-cs"/>
              </a:rPr>
              <a:t>ASPIRA A MÁS DESDE EL COMIENZO</a:t>
            </a:r>
            <a:r>
              <a:rPr kumimoji="0" lang="it-IT" sz="4000" b="1" i="0" u="none" strike="noStrike" kern="1200" spc="0" normalizeH="0" dirty="0">
                <a:ln>
                  <a:noFill/>
                </a:ln>
                <a:effectLst/>
                <a:uLnTx/>
                <a:uFillTx/>
                <a:latin typeface="GT Walsheim Bold" panose="00000800000000000000" pitchFamily="2" charset="0"/>
                <a:ea typeface="+mn-ea"/>
                <a:cs typeface="+mn-cs"/>
              </a:rPr>
              <a:t> </a:t>
            </a:r>
            <a:endParaRPr kumimoji="0" lang="en-GB" sz="4000" b="1" i="0" u="none" strike="noStrike" kern="1200" spc="0" normalizeH="0" baseline="30000" dirty="0">
              <a:ln>
                <a:noFill/>
              </a:ln>
              <a:effectLst/>
              <a:uLnTx/>
              <a:uFillTx/>
              <a:latin typeface="GT Walsheim Bold" panose="00000800000000000000" pitchFamily="2" charset="0"/>
              <a:ea typeface="+mn-ea"/>
              <a:cs typeface="+mn-cs"/>
            </a:endParaRPr>
          </a:p>
        </p:txBody>
      </p:sp>
      <p:pic>
        <p:nvPicPr>
          <p:cNvPr id="7" name="object 4">
            <a:extLst>
              <a:ext uri="{FF2B5EF4-FFF2-40B4-BE49-F238E27FC236}">
                <a16:creationId xmlns:a16="http://schemas.microsoft.com/office/drawing/2014/main" id="{2064C708-EFF1-441B-BD35-913A7638AB7A}"/>
              </a:ext>
            </a:extLst>
          </p:cNvPr>
          <p:cNvPicPr/>
          <p:nvPr/>
        </p:nvPicPr>
        <p:blipFill>
          <a:blip r:embed="rId3" cstate="print"/>
          <a:stretch>
            <a:fillRect/>
          </a:stretch>
        </p:blipFill>
        <p:spPr>
          <a:xfrm>
            <a:off x="503484" y="333942"/>
            <a:ext cx="2035794" cy="1138113"/>
          </a:xfrm>
          <a:prstGeom prst="rect">
            <a:avLst/>
          </a:prstGeom>
        </p:spPr>
      </p:pic>
      <p:sp>
        <p:nvSpPr>
          <p:cNvPr id="5" name="object 2">
            <a:extLst>
              <a:ext uri="{FF2B5EF4-FFF2-40B4-BE49-F238E27FC236}">
                <a16:creationId xmlns:a16="http://schemas.microsoft.com/office/drawing/2014/main" id="{5B248B6B-8089-2260-4750-17F57446DDDD}"/>
              </a:ext>
            </a:extLst>
          </p:cNvPr>
          <p:cNvSpPr txBox="1"/>
          <p:nvPr/>
        </p:nvSpPr>
        <p:spPr>
          <a:xfrm>
            <a:off x="724665" y="1468925"/>
            <a:ext cx="5686126" cy="1529819"/>
          </a:xfrm>
          <a:prstGeom prst="rect">
            <a:avLst/>
          </a:prstGeom>
        </p:spPr>
        <p:txBody>
          <a:bodyPr vert="horz" wrap="square" lIns="0" tIns="51984" rIns="0" bIns="0"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es-ES" sz="1600" dirty="0">
                <a:latin typeface="GT Walsheim Pro" panose="00000500000000000000" pitchFamily="2" charset="0"/>
              </a:rPr>
              <a:t>El programa </a:t>
            </a:r>
            <a:r>
              <a:rPr lang="it-IT" sz="1600" dirty="0">
                <a:solidFill>
                  <a:srgbClr val="4A8FB2"/>
                </a:solidFill>
                <a:latin typeface="GT Walsheim Bold" panose="00000800000000000000" pitchFamily="2" charset="0"/>
              </a:rPr>
              <a:t>START</a:t>
            </a:r>
            <a:r>
              <a:rPr lang="es-ES" sz="1600" dirty="0">
                <a:latin typeface="GT Walsheim Pro" panose="00000500000000000000" pitchFamily="2" charset="0"/>
              </a:rPr>
              <a:t> te ayudará a dar los primeros pasos, mientras que </a:t>
            </a:r>
            <a:r>
              <a:rPr lang="it-IT" sz="1600" b="1" dirty="0">
                <a:solidFill>
                  <a:srgbClr val="BA997B"/>
                </a:solidFill>
                <a:latin typeface="GT Walsheim Bold" panose="00000800000000000000" pitchFamily="2" charset="0"/>
              </a:rPr>
              <a:t>BRONCE</a:t>
            </a:r>
            <a:r>
              <a:rPr lang="es-ES" sz="1600" dirty="0">
                <a:latin typeface="GT Walsheim Pro" panose="00000500000000000000" pitchFamily="2" charset="0"/>
              </a:rPr>
              <a:t> impulsará tu negocio al siguiente nivel.</a:t>
            </a:r>
          </a:p>
          <a:p>
            <a:pPr marL="0" marR="0" lvl="0" indent="0" defTabSz="914400" rtl="0" eaLnBrk="1" fontAlgn="auto" latinLnBrk="0" hangingPunct="1">
              <a:lnSpc>
                <a:spcPct val="100000"/>
              </a:lnSpc>
              <a:spcBef>
                <a:spcPts val="0"/>
              </a:spcBef>
              <a:spcAft>
                <a:spcPts val="0"/>
              </a:spcAft>
              <a:buClrTx/>
              <a:buSzTx/>
              <a:buFontTx/>
              <a:buNone/>
              <a:tabLst/>
              <a:defRPr/>
            </a:pPr>
            <a:endParaRPr lang="es-ES" sz="1600" dirty="0">
              <a:latin typeface="GT Walsheim Pro" panose="00000500000000000000" pitchFamily="2" charset="0"/>
            </a:endParaRPr>
          </a:p>
          <a:p>
            <a:pPr marL="0" marR="0" lvl="0" indent="0" defTabSz="914400" rtl="0" eaLnBrk="1" fontAlgn="auto" latinLnBrk="0" hangingPunct="1">
              <a:lnSpc>
                <a:spcPct val="100000"/>
              </a:lnSpc>
              <a:spcBef>
                <a:spcPts val="0"/>
              </a:spcBef>
              <a:spcAft>
                <a:spcPts val="0"/>
              </a:spcAft>
              <a:buClrTx/>
              <a:buSzTx/>
              <a:buFontTx/>
              <a:buNone/>
              <a:tabLst/>
              <a:defRPr/>
            </a:pPr>
            <a:r>
              <a:rPr lang="es-ES" sz="1600" dirty="0">
                <a:latin typeface="GT Walsheim Pro" panose="00000500000000000000" pitchFamily="2" charset="0"/>
              </a:rPr>
              <a:t>¡Los </a:t>
            </a:r>
            <a:r>
              <a:rPr lang="es-ES" sz="1600" b="1" dirty="0">
                <a:latin typeface="GT Walsheim Pro" panose="00000500000000000000" pitchFamily="2" charset="0"/>
              </a:rPr>
              <a:t>Incentivos Bronce</a:t>
            </a:r>
            <a:r>
              <a:rPr lang="es-ES" sz="1600" b="1" baseline="30000" dirty="0">
                <a:latin typeface="GT Walsheim Pro" panose="00000500000000000000" pitchFamily="2" charset="0"/>
              </a:rPr>
              <a:t>+</a:t>
            </a:r>
            <a:r>
              <a:rPr lang="es-ES" sz="1600" b="1" dirty="0">
                <a:latin typeface="GT Walsheim Pro" panose="00000500000000000000" pitchFamily="2" charset="0"/>
              </a:rPr>
              <a:t> </a:t>
            </a:r>
            <a:r>
              <a:rPr lang="es-ES" sz="1600" dirty="0">
                <a:latin typeface="GT Walsheim Pro" panose="00000500000000000000" pitchFamily="2" charset="0"/>
              </a:rPr>
              <a:t>te permiten ingresar un bono </a:t>
            </a:r>
          </a:p>
          <a:p>
            <a:pPr marL="0" marR="0" lvl="0" indent="0" defTabSz="914400" rtl="0" eaLnBrk="1" fontAlgn="auto" latinLnBrk="0" hangingPunct="1">
              <a:lnSpc>
                <a:spcPct val="100000"/>
              </a:lnSpc>
              <a:spcBef>
                <a:spcPts val="0"/>
              </a:spcBef>
              <a:spcAft>
                <a:spcPts val="0"/>
              </a:spcAft>
              <a:buClrTx/>
              <a:buSzTx/>
              <a:buFontTx/>
              <a:buNone/>
              <a:tabLst/>
              <a:defRPr/>
            </a:pPr>
            <a:r>
              <a:rPr lang="es-ES" sz="1600" dirty="0">
                <a:latin typeface="GT Walsheim Pro" panose="00000500000000000000" pitchFamily="2" charset="0"/>
              </a:rPr>
              <a:t>mensual</a:t>
            </a:r>
            <a:r>
              <a:rPr lang="es-ES" sz="1600" baseline="30000" dirty="0">
                <a:latin typeface="GT Walsheim Pro" panose="00000500000000000000" pitchFamily="2" charset="0"/>
              </a:rPr>
              <a:t>1 </a:t>
            </a:r>
            <a:r>
              <a:rPr lang="es-ES" sz="1600" dirty="0">
                <a:latin typeface="GT Walsheim Pro" panose="00000500000000000000" pitchFamily="2" charset="0"/>
              </a:rPr>
              <a:t>superior al salario mínimo en España! </a:t>
            </a:r>
            <a:endParaRPr kumimoji="0" lang="it-IT" sz="1600" i="0" u="none" strike="noStrike" kern="1200" cap="none" spc="0" normalizeH="0" baseline="0" dirty="0">
              <a:ln>
                <a:noFill/>
              </a:ln>
              <a:effectLst/>
              <a:uLnTx/>
              <a:uFillTx/>
              <a:latin typeface="GT Walsheim Pro" panose="00000500000000000000" pitchFamily="2" charset="0"/>
            </a:endParaRPr>
          </a:p>
          <a:p>
            <a:pPr marL="0" marR="0" lvl="0" indent="0" defTabSz="914400" rtl="0" eaLnBrk="1" fontAlgn="auto" latinLnBrk="0" hangingPunct="1">
              <a:lnSpc>
                <a:spcPct val="100000"/>
              </a:lnSpc>
              <a:spcBef>
                <a:spcPts val="0"/>
              </a:spcBef>
              <a:spcAft>
                <a:spcPts val="0"/>
              </a:spcAft>
              <a:buClrTx/>
              <a:buSzTx/>
              <a:buFontTx/>
              <a:buNone/>
              <a:tabLst/>
              <a:defRPr/>
            </a:pPr>
            <a:endParaRPr kumimoji="0" lang="en-GB" sz="1600" i="0" u="none" strike="noStrike" kern="1200" cap="none" spc="0" normalizeH="0" baseline="0" dirty="0">
              <a:ln>
                <a:noFill/>
              </a:ln>
              <a:effectLst/>
              <a:uLnTx/>
              <a:uFillTx/>
              <a:latin typeface="GT Walsheim Pro" panose="00000500000000000000" pitchFamily="2" charset="0"/>
            </a:endParaRPr>
          </a:p>
        </p:txBody>
      </p:sp>
      <p:sp>
        <p:nvSpPr>
          <p:cNvPr id="8" name="object 19">
            <a:extLst>
              <a:ext uri="{FF2B5EF4-FFF2-40B4-BE49-F238E27FC236}">
                <a16:creationId xmlns:a16="http://schemas.microsoft.com/office/drawing/2014/main" id="{9308C2A3-6076-6DA3-06DB-808C64919203}"/>
              </a:ext>
            </a:extLst>
          </p:cNvPr>
          <p:cNvSpPr txBox="1"/>
          <p:nvPr/>
        </p:nvSpPr>
        <p:spPr>
          <a:xfrm>
            <a:off x="6351418" y="4795600"/>
            <a:ext cx="1134015" cy="387217"/>
          </a:xfrm>
          <a:prstGeom prst="rect">
            <a:avLst/>
          </a:prstGeom>
        </p:spPr>
        <p:txBody>
          <a:bodyPr vert="horz" wrap="square" lIns="0" tIns="17712"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200" b="1" i="0" u="none" strike="noStrike" kern="1200" cap="none" spc="0" normalizeH="0" baseline="0" dirty="0">
                <a:ln>
                  <a:noFill/>
                </a:ln>
                <a:effectLst/>
                <a:uLnTx/>
                <a:uFillTx/>
                <a:latin typeface="GT Walsheim Pro" panose="00000500000000000000" pitchFamily="2" charset="-18"/>
                <a:ea typeface="+mn-ea"/>
                <a:cs typeface="+mn-cs"/>
              </a:rPr>
              <a:t>Salario mínimo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200" b="1" i="0" u="none" strike="noStrike" kern="1200" cap="none" spc="0" normalizeH="0" baseline="0" dirty="0">
                <a:ln>
                  <a:noFill/>
                </a:ln>
                <a:effectLst/>
                <a:uLnTx/>
                <a:uFillTx/>
                <a:latin typeface="GT Walsheim Pro" panose="00000500000000000000" pitchFamily="2" charset="-18"/>
                <a:ea typeface="+mn-ea"/>
                <a:cs typeface="+mn-cs"/>
              </a:rPr>
              <a:t>mensual</a:t>
            </a:r>
            <a:r>
              <a:rPr kumimoji="0" lang="it-IT" sz="1200" i="0" u="none" strike="noStrike" kern="1200" cap="none" spc="0" normalizeH="0" baseline="30000" dirty="0">
                <a:ln>
                  <a:noFill/>
                </a:ln>
                <a:effectLst/>
                <a:uLnTx/>
                <a:uFillTx/>
                <a:latin typeface="GT Walsheim Pro" panose="00000500000000000000" pitchFamily="2" charset="-18"/>
                <a:ea typeface="+mn-ea"/>
                <a:cs typeface="+mn-cs"/>
              </a:rPr>
              <a:t>2</a:t>
            </a:r>
            <a:endParaRPr kumimoji="0" lang="en-GB" sz="1200" i="0" u="none" strike="noStrike" kern="1200" cap="none" spc="0" normalizeH="0" baseline="30000" dirty="0">
              <a:ln>
                <a:noFill/>
              </a:ln>
              <a:effectLst/>
              <a:uLnTx/>
              <a:uFillTx/>
              <a:latin typeface="GT Walsheim Pro" panose="00000500000000000000" pitchFamily="2" charset="-18"/>
              <a:ea typeface="+mn-ea"/>
              <a:cs typeface="+mn-cs"/>
            </a:endParaRPr>
          </a:p>
        </p:txBody>
      </p:sp>
      <p:sp>
        <p:nvSpPr>
          <p:cNvPr id="9" name="object 20">
            <a:extLst>
              <a:ext uri="{FF2B5EF4-FFF2-40B4-BE49-F238E27FC236}">
                <a16:creationId xmlns:a16="http://schemas.microsoft.com/office/drawing/2014/main" id="{12DEF4F7-24A7-74BB-11A4-A8F01D46AE81}"/>
              </a:ext>
            </a:extLst>
          </p:cNvPr>
          <p:cNvSpPr txBox="1"/>
          <p:nvPr/>
        </p:nvSpPr>
        <p:spPr>
          <a:xfrm>
            <a:off x="7895642" y="4787383"/>
            <a:ext cx="1446303" cy="756549"/>
          </a:xfrm>
          <a:prstGeom prst="rect">
            <a:avLst/>
          </a:prstGeom>
        </p:spPr>
        <p:txBody>
          <a:bodyPr vert="horz" wrap="square" lIns="0" tIns="17712"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200" i="0" u="none" strike="noStrike" kern="1200" cap="none" spc="0" normalizeH="0" baseline="0" dirty="0">
                <a:ln>
                  <a:noFill/>
                </a:ln>
                <a:effectLst/>
                <a:uLnTx/>
                <a:uFillTx/>
                <a:latin typeface="GT Walsheim Pro" panose="00000500000000000000" pitchFamily="2" charset="-18"/>
                <a:ea typeface="+mn-ea"/>
                <a:cs typeface="+mn-cs"/>
              </a:rPr>
              <a:t>Bono mensual medio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200" i="0" u="none" strike="noStrike" kern="1200" cap="none" spc="0" normalizeH="0" baseline="0" dirty="0">
                <a:ln>
                  <a:noFill/>
                </a:ln>
                <a:effectLst/>
                <a:uLnTx/>
                <a:uFillTx/>
                <a:latin typeface="GT Walsheim Pro" panose="00000500000000000000" pitchFamily="2" charset="-18"/>
                <a:ea typeface="+mn-ea"/>
                <a:cs typeface="+mn-cs"/>
              </a:rPr>
              <a:t>con el </a:t>
            </a:r>
            <a:r>
              <a:rPr kumimoji="0" lang="es-ES" sz="1200" b="1" i="0" u="none" strike="noStrike" kern="1200" cap="none" spc="0" normalizeH="0" baseline="0" dirty="0">
                <a:ln>
                  <a:noFill/>
                </a:ln>
                <a:effectLst/>
                <a:uLnTx/>
                <a:uFillTx/>
                <a:latin typeface="GT Walsheim Pro" panose="00000500000000000000" pitchFamily="2" charset="-18"/>
                <a:ea typeface="+mn-ea"/>
                <a:cs typeface="+mn-cs"/>
              </a:rPr>
              <a:t>Incentivo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200" b="1" i="0" u="none" strike="noStrike" kern="1200" cap="none" spc="0" normalizeH="0" baseline="0" dirty="0">
                <a:ln>
                  <a:noFill/>
                </a:ln>
                <a:effectLst/>
                <a:uLnTx/>
                <a:uFillTx/>
                <a:latin typeface="GT Walsheim Pro" panose="00000500000000000000" pitchFamily="2" charset="-18"/>
                <a:ea typeface="+mn-ea"/>
                <a:cs typeface="+mn-cs"/>
              </a:rPr>
              <a:t>Constructor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200" b="1" i="0" u="none" strike="noStrike" kern="1200" cap="none" spc="0" normalizeH="0" baseline="0" dirty="0">
                <a:ln>
                  <a:noFill/>
                </a:ln>
                <a:effectLst/>
                <a:uLnTx/>
                <a:uFillTx/>
                <a:latin typeface="GT Walsheim Pro" panose="00000500000000000000" pitchFamily="2" charset="-18"/>
                <a:ea typeface="+mn-ea"/>
                <a:cs typeface="+mn-cs"/>
              </a:rPr>
              <a:t>Bronce</a:t>
            </a:r>
            <a:r>
              <a:rPr kumimoji="0" lang="es-ES" sz="1200" b="1" i="0" u="none" strike="noStrike" kern="1200" cap="none" spc="0" normalizeH="0" baseline="30000" dirty="0">
                <a:ln>
                  <a:noFill/>
                </a:ln>
                <a:effectLst/>
                <a:uLnTx/>
                <a:uFillTx/>
                <a:latin typeface="GT Walsheim Pro" panose="00000500000000000000" pitchFamily="2" charset="-18"/>
                <a:ea typeface="+mn-ea"/>
                <a:cs typeface="+mn-cs"/>
              </a:rPr>
              <a:t>+ </a:t>
            </a:r>
            <a:r>
              <a:rPr kumimoji="0" lang="it-IT" sz="1200" i="0" u="none" strike="noStrike" kern="1200" cap="none" spc="0" normalizeH="0" baseline="30000" dirty="0">
                <a:ln>
                  <a:noFill/>
                </a:ln>
                <a:effectLst/>
                <a:uLnTx/>
                <a:uFillTx/>
                <a:latin typeface="GT Walsheim Pro" panose="00000500000000000000" pitchFamily="2" charset="-18"/>
                <a:ea typeface="+mn-ea"/>
                <a:cs typeface="+mn-cs"/>
              </a:rPr>
              <a:t>3,4</a:t>
            </a:r>
            <a:endParaRPr kumimoji="0" lang="en-GB" sz="1200" i="0" u="none" strike="noStrike" kern="1200" cap="none" spc="0" normalizeH="0" baseline="30000" dirty="0">
              <a:ln>
                <a:noFill/>
              </a:ln>
              <a:effectLst/>
              <a:uLnTx/>
              <a:uFillTx/>
              <a:latin typeface="GT Walsheim Pro" panose="00000500000000000000" pitchFamily="2" charset="-18"/>
              <a:ea typeface="+mn-ea"/>
              <a:cs typeface="+mn-cs"/>
            </a:endParaRPr>
          </a:p>
        </p:txBody>
      </p:sp>
      <p:sp>
        <p:nvSpPr>
          <p:cNvPr id="10" name="object 21">
            <a:extLst>
              <a:ext uri="{FF2B5EF4-FFF2-40B4-BE49-F238E27FC236}">
                <a16:creationId xmlns:a16="http://schemas.microsoft.com/office/drawing/2014/main" id="{00C7E035-21C8-120E-C883-3208D8515DB3}"/>
              </a:ext>
            </a:extLst>
          </p:cNvPr>
          <p:cNvSpPr txBox="1"/>
          <p:nvPr/>
        </p:nvSpPr>
        <p:spPr>
          <a:xfrm>
            <a:off x="9641001" y="4794094"/>
            <a:ext cx="1446303" cy="756549"/>
          </a:xfrm>
          <a:prstGeom prst="rect">
            <a:avLst/>
          </a:prstGeom>
        </p:spPr>
        <p:txBody>
          <a:bodyPr vert="horz" wrap="square" lIns="0" tIns="17712"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200" i="0" u="none" strike="noStrike" kern="1200" cap="none" spc="0" normalizeH="0" baseline="0" dirty="0">
                <a:ln>
                  <a:noFill/>
                </a:ln>
                <a:effectLst/>
                <a:uLnTx/>
                <a:uFillTx/>
                <a:latin typeface="GT Walsheim Pro" panose="00000500000000000000" pitchFamily="2" charset="-18"/>
                <a:ea typeface="+mn-ea"/>
                <a:cs typeface="+mn-cs"/>
              </a:rPr>
              <a:t>Bono mensual medio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200" i="0" u="none" strike="noStrike" kern="1200" cap="none" spc="0" normalizeH="0" baseline="0" dirty="0">
                <a:ln>
                  <a:noFill/>
                </a:ln>
                <a:effectLst/>
                <a:uLnTx/>
                <a:uFillTx/>
                <a:latin typeface="GT Walsheim Pro" panose="00000500000000000000" pitchFamily="2" charset="-18"/>
                <a:ea typeface="+mn-ea"/>
                <a:cs typeface="+mn-cs"/>
              </a:rPr>
              <a:t>con los </a:t>
            </a:r>
            <a:r>
              <a:rPr kumimoji="0" lang="es-ES" sz="1200" b="1" i="0" u="none" strike="noStrike" kern="1200" cap="none" spc="0" normalizeH="0" baseline="0" dirty="0">
                <a:ln>
                  <a:noFill/>
                </a:ln>
                <a:effectLst/>
                <a:uLnTx/>
                <a:uFillTx/>
                <a:latin typeface="GT Walsheim Pro" panose="00000500000000000000" pitchFamily="2" charset="-18"/>
                <a:ea typeface="+mn-ea"/>
                <a:cs typeface="+mn-cs"/>
              </a:rPr>
              <a:t>Incentivos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200" b="1" i="0" u="none" strike="noStrike" kern="1200" cap="none" spc="0" normalizeH="0" baseline="0" dirty="0">
                <a:ln>
                  <a:noFill/>
                </a:ln>
                <a:effectLst/>
                <a:uLnTx/>
                <a:uFillTx/>
                <a:latin typeface="GT Walsheim Pro" panose="00000500000000000000" pitchFamily="2" charset="-18"/>
                <a:ea typeface="+mn-ea"/>
                <a:cs typeface="+mn-cs"/>
              </a:rPr>
              <a:t>Constructor y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200" b="1" i="0" u="none" strike="noStrike" kern="1200" cap="none" spc="0" normalizeH="0" baseline="0" dirty="0">
                <a:ln>
                  <a:noFill/>
                </a:ln>
                <a:effectLst/>
                <a:uLnTx/>
                <a:uFillTx/>
                <a:latin typeface="GT Walsheim Pro" panose="00000500000000000000" pitchFamily="2" charset="-18"/>
                <a:ea typeface="+mn-ea"/>
                <a:cs typeface="+mn-cs"/>
              </a:rPr>
              <a:t>Fundador Bronce</a:t>
            </a:r>
            <a:r>
              <a:rPr lang="it-IT" sz="1200" b="1" baseline="30000" dirty="0">
                <a:latin typeface="GT Walsheim Pro" panose="00000500000000000000" pitchFamily="2" charset="0"/>
              </a:rPr>
              <a:t>+</a:t>
            </a:r>
            <a:r>
              <a:rPr kumimoji="0" lang="it-IT" sz="1200" i="0" u="none" strike="noStrike" kern="1200" cap="none" spc="0" normalizeH="0" baseline="0" dirty="0">
                <a:ln>
                  <a:noFill/>
                </a:ln>
                <a:effectLst/>
                <a:uLnTx/>
                <a:uFillTx/>
                <a:latin typeface="GT Walsheim Pro" panose="00000500000000000000" pitchFamily="2" charset="-18"/>
                <a:ea typeface="+mn-ea"/>
                <a:cs typeface="+mn-cs"/>
              </a:rPr>
              <a:t> </a:t>
            </a:r>
            <a:r>
              <a:rPr kumimoji="0" lang="it-IT" sz="1200" i="0" u="none" strike="noStrike" kern="1200" cap="none" spc="0" normalizeH="0" baseline="30000" dirty="0">
                <a:ln>
                  <a:noFill/>
                </a:ln>
                <a:effectLst/>
                <a:uLnTx/>
                <a:uFillTx/>
                <a:latin typeface="GT Walsheim Pro" panose="00000500000000000000" pitchFamily="2" charset="-18"/>
                <a:ea typeface="+mn-ea"/>
                <a:cs typeface="+mn-cs"/>
              </a:rPr>
              <a:t>3,4</a:t>
            </a:r>
            <a:endParaRPr kumimoji="0" lang="en-GB" sz="1200" i="0" u="none" strike="noStrike" kern="1200" cap="none" spc="0" normalizeH="0" baseline="30000" dirty="0">
              <a:ln>
                <a:noFill/>
              </a:ln>
              <a:effectLst/>
              <a:uLnTx/>
              <a:uFillTx/>
              <a:latin typeface="GT Walsheim Pro" panose="00000500000000000000" pitchFamily="2" charset="-18"/>
              <a:ea typeface="+mn-ea"/>
              <a:cs typeface="+mn-cs"/>
            </a:endParaRPr>
          </a:p>
        </p:txBody>
      </p:sp>
      <p:sp>
        <p:nvSpPr>
          <p:cNvPr id="11" name="object 25">
            <a:extLst>
              <a:ext uri="{FF2B5EF4-FFF2-40B4-BE49-F238E27FC236}">
                <a16:creationId xmlns:a16="http://schemas.microsoft.com/office/drawing/2014/main" id="{6A46655D-85C0-BCDD-A891-109D0B992E14}"/>
              </a:ext>
            </a:extLst>
          </p:cNvPr>
          <p:cNvSpPr txBox="1"/>
          <p:nvPr/>
        </p:nvSpPr>
        <p:spPr>
          <a:xfrm>
            <a:off x="1984882" y="6052591"/>
            <a:ext cx="9132698" cy="440997"/>
          </a:xfrm>
          <a:prstGeom prst="rect">
            <a:avLst/>
          </a:prstGeom>
        </p:spPr>
        <p:txBody>
          <a:bodyPr vert="horz" wrap="square" lIns="0" tIns="10012" rIns="0" bIns="0" rtlCol="0">
            <a:spAutoFit/>
          </a:bodyPr>
          <a:lstStyle/>
          <a:p>
            <a:pPr marL="30805" algn="just"/>
            <a:r>
              <a:rPr lang="es-ES" sz="700" baseline="30000" dirty="0">
                <a:latin typeface="GT Walsheim Pro" panose="00000500000000000000" pitchFamily="2" charset="0"/>
                <a:cs typeface="GT Walsheim"/>
              </a:rPr>
              <a:t>1</a:t>
            </a:r>
            <a:r>
              <a:rPr lang="es-ES" sz="700" dirty="0">
                <a:latin typeface="GT Walsheim Pro" panose="00000500000000000000" pitchFamily="2" charset="0"/>
                <a:cs typeface="GT Walsheim"/>
              </a:rPr>
              <a:t> Los Socios Consumidores son elegibles para ingresar ambos Incentivos Bronce</a:t>
            </a:r>
            <a:r>
              <a:rPr lang="es-ES" sz="700" baseline="30000" dirty="0">
                <a:latin typeface="GT Walsheim Pro" panose="00000500000000000000" pitchFamily="2" charset="0"/>
                <a:cs typeface="GT Walsheim"/>
              </a:rPr>
              <a:t>+</a:t>
            </a:r>
            <a:r>
              <a:rPr lang="es-ES" sz="700" dirty="0">
                <a:latin typeface="GT Walsheim Pro" panose="00000500000000000000" pitchFamily="2" charset="0"/>
                <a:cs typeface="GT Walsheim"/>
              </a:rPr>
              <a:t> si cumplen los mismos criterios que los EA. Los bonos se mantendrán en la cuenta durante un máximo de 27 meses a partir de la fecha en que se obtengan; una vez transcurrido ese plazo, no podrán ser reclamados. Los fondos se pagarán tras la conversión en EA. I </a:t>
            </a:r>
            <a:r>
              <a:rPr lang="es-ES" sz="700" baseline="30000" dirty="0">
                <a:latin typeface="GT Walsheim Pro" panose="00000500000000000000" pitchFamily="2" charset="0"/>
                <a:cs typeface="GT Walsheim"/>
              </a:rPr>
              <a:t>2</a:t>
            </a:r>
            <a:r>
              <a:rPr lang="es-ES" sz="700" dirty="0">
                <a:latin typeface="GT Walsheim Pro" panose="00000500000000000000" pitchFamily="2" charset="0"/>
                <a:cs typeface="GT Walsheim"/>
              </a:rPr>
              <a:t> Según la legislación española (Real Decreto 99/2023). Datos de enero de 2024. I </a:t>
            </a:r>
            <a:r>
              <a:rPr lang="es-ES" sz="700" baseline="30000" dirty="0">
                <a:latin typeface="GT Walsheim Pro" panose="00000500000000000000" pitchFamily="2" charset="0"/>
                <a:cs typeface="GT Walsheim"/>
              </a:rPr>
              <a:t>3</a:t>
            </a:r>
            <a:r>
              <a:rPr lang="es-ES" sz="700" dirty="0">
                <a:latin typeface="GT Walsheim Pro" panose="00000500000000000000" pitchFamily="2" charset="0"/>
                <a:cs typeface="GT Walsheim"/>
              </a:rPr>
              <a:t> Esto representa la media de todos los Bonos de rendimiento e Incentivos Bronce</a:t>
            </a:r>
            <a:r>
              <a:rPr lang="es-ES" sz="700" baseline="30000" dirty="0">
                <a:latin typeface="GT Walsheim Pro" panose="00000500000000000000" pitchFamily="2" charset="0"/>
                <a:cs typeface="GT Walsheim"/>
              </a:rPr>
              <a:t>+</a:t>
            </a:r>
            <a:r>
              <a:rPr lang="es-ES" sz="700" dirty="0">
                <a:latin typeface="GT Walsheim Pro" panose="00000500000000000000" pitchFamily="2" charset="0"/>
                <a:cs typeface="GT Walsheim"/>
              </a:rPr>
              <a:t> de todos los meses en que se recibieron ingresos Bronce en el AF23. I </a:t>
            </a:r>
            <a:r>
              <a:rPr lang="es-ES" sz="700" baseline="30000" dirty="0">
                <a:latin typeface="GT Walsheim Pro" panose="00000500000000000000" pitchFamily="2" charset="0"/>
                <a:cs typeface="GT Walsheim"/>
              </a:rPr>
              <a:t>4</a:t>
            </a:r>
            <a:r>
              <a:rPr lang="es-ES" sz="700" dirty="0">
                <a:latin typeface="GT Walsheim Pro" panose="00000500000000000000" pitchFamily="2" charset="0"/>
                <a:cs typeface="GT Walsheim"/>
              </a:rPr>
              <a:t> Los ingresos pueden variar dependiendo de la actividad y la estructura del negocio, así como de la aplicación de incentivos de Core Plus+. I Todas las cantidades indicadas son brutas.</a:t>
            </a:r>
            <a:endParaRPr lang="en-US" sz="800" dirty="0">
              <a:latin typeface="GT Walsheim Pro" panose="00000500000000000000" pitchFamily="2" charset="0"/>
              <a:cs typeface="GT Walsheim"/>
            </a:endParaRPr>
          </a:p>
        </p:txBody>
      </p:sp>
      <p:pic>
        <p:nvPicPr>
          <p:cNvPr id="12" name="object 28">
            <a:extLst>
              <a:ext uri="{FF2B5EF4-FFF2-40B4-BE49-F238E27FC236}">
                <a16:creationId xmlns:a16="http://schemas.microsoft.com/office/drawing/2014/main" id="{3384D772-0BA1-C3BC-7538-90DAA7038AC5}"/>
              </a:ext>
            </a:extLst>
          </p:cNvPr>
          <p:cNvPicPr/>
          <p:nvPr/>
        </p:nvPicPr>
        <p:blipFill>
          <a:blip r:embed="rId4" cstate="print"/>
          <a:stretch>
            <a:fillRect/>
          </a:stretch>
        </p:blipFill>
        <p:spPr>
          <a:xfrm>
            <a:off x="1017211" y="3559249"/>
            <a:ext cx="1162301" cy="797135"/>
          </a:xfrm>
          <a:prstGeom prst="rect">
            <a:avLst/>
          </a:prstGeom>
        </p:spPr>
      </p:pic>
      <p:sp>
        <p:nvSpPr>
          <p:cNvPr id="13" name="object 29">
            <a:extLst>
              <a:ext uri="{FF2B5EF4-FFF2-40B4-BE49-F238E27FC236}">
                <a16:creationId xmlns:a16="http://schemas.microsoft.com/office/drawing/2014/main" id="{0C55B30B-A0BD-3CE9-F380-542493FCE430}"/>
              </a:ext>
            </a:extLst>
          </p:cNvPr>
          <p:cNvSpPr txBox="1"/>
          <p:nvPr/>
        </p:nvSpPr>
        <p:spPr>
          <a:xfrm>
            <a:off x="2539278" y="3240477"/>
            <a:ext cx="2794722" cy="1423544"/>
          </a:xfrm>
          <a:prstGeom prst="rect">
            <a:avLst/>
          </a:prstGeom>
        </p:spPr>
        <p:txBody>
          <a:bodyPr vert="horz" wrap="square" lIns="0" tIns="7316" rIns="0" bIns="0" rtlCol="0">
            <a:spAutoFit/>
          </a:bodyPr>
          <a:lstStyle/>
          <a:p>
            <a:pPr marL="7701">
              <a:spcBef>
                <a:spcPts val="58"/>
              </a:spcBef>
            </a:pPr>
            <a:r>
              <a:rPr lang="it-IT" sz="2900" b="1" dirty="0">
                <a:solidFill>
                  <a:srgbClr val="FFFFFF"/>
                </a:solidFill>
                <a:latin typeface="GT Walsheim Bold" panose="00000800000000000000" pitchFamily="2" charset="0"/>
                <a:cs typeface="GT Walsheim Bold"/>
              </a:rPr>
              <a:t>¡ALCANZA EL </a:t>
            </a:r>
          </a:p>
          <a:p>
            <a:pPr marL="7701">
              <a:spcBef>
                <a:spcPts val="58"/>
              </a:spcBef>
            </a:pPr>
            <a:r>
              <a:rPr lang="it-IT" sz="2900" b="1" dirty="0">
                <a:solidFill>
                  <a:srgbClr val="FFFFFF"/>
                </a:solidFill>
                <a:latin typeface="GT Walsheim Bold" panose="00000800000000000000" pitchFamily="2" charset="0"/>
                <a:cs typeface="GT Walsheim Bold"/>
              </a:rPr>
              <a:t>NIVEL BRONCE!</a:t>
            </a:r>
            <a:endParaRPr lang="it-IT" sz="2900" dirty="0">
              <a:latin typeface="GT Walsheim Bold" panose="00000800000000000000" pitchFamily="2" charset="0"/>
              <a:cs typeface="GT Walsheim Bold"/>
            </a:endParaRPr>
          </a:p>
          <a:p>
            <a:pPr marL="7701" marR="22334">
              <a:lnSpc>
                <a:spcPct val="100499"/>
              </a:lnSpc>
              <a:spcBef>
                <a:spcPts val="1037"/>
              </a:spcBef>
            </a:pPr>
            <a:r>
              <a:rPr lang="es-ES" sz="1243" b="1" dirty="0">
                <a:solidFill>
                  <a:srgbClr val="FFFFFF"/>
                </a:solidFill>
                <a:latin typeface="GT Walsheim Pro" panose="00000500000000000000" pitchFamily="2" charset="0"/>
                <a:cs typeface="GT Walsheim Bold"/>
              </a:rPr>
              <a:t>Consigue tu primer Pin de Amway y consolida tu negocio</a:t>
            </a:r>
            <a:endParaRPr lang="it-IT" sz="1243" b="1" dirty="0">
              <a:latin typeface="GT Walsheim Pro" panose="00000500000000000000" pitchFamily="2" charset="0"/>
              <a:cs typeface="GT Walsheim Bold"/>
            </a:endParaRPr>
          </a:p>
        </p:txBody>
      </p:sp>
      <p:sp>
        <p:nvSpPr>
          <p:cNvPr id="15" name="object 25">
            <a:extLst>
              <a:ext uri="{FF2B5EF4-FFF2-40B4-BE49-F238E27FC236}">
                <a16:creationId xmlns:a16="http://schemas.microsoft.com/office/drawing/2014/main" id="{D0D4B442-E056-BD48-D3CA-0759848E03AA}"/>
              </a:ext>
            </a:extLst>
          </p:cNvPr>
          <p:cNvSpPr txBox="1"/>
          <p:nvPr/>
        </p:nvSpPr>
        <p:spPr>
          <a:xfrm>
            <a:off x="1273240" y="4902563"/>
            <a:ext cx="3156519" cy="330710"/>
          </a:xfrm>
          <a:prstGeom prst="rect">
            <a:avLst/>
          </a:prstGeom>
        </p:spPr>
        <p:txBody>
          <a:bodyPr vert="horz" wrap="square" lIns="0" tIns="10012" rIns="0" bIns="0" rtlCol="0">
            <a:spAutoFit/>
          </a:bodyPr>
          <a:lstStyle/>
          <a:p>
            <a:pPr marL="581832" algn="ctr">
              <a:spcBef>
                <a:spcPts val="79"/>
              </a:spcBef>
            </a:pPr>
            <a:r>
              <a:rPr lang="en-US" sz="1000" b="1" dirty="0">
                <a:latin typeface="GT Walsheim Bold"/>
                <a:cs typeface="GT Walsheim Bold"/>
              </a:rPr>
              <a:t>Obtén más información en</a:t>
            </a:r>
          </a:p>
          <a:p>
            <a:pPr marL="581832" algn="ctr">
              <a:spcBef>
                <a:spcPts val="79"/>
              </a:spcBef>
            </a:pPr>
            <a:r>
              <a:rPr lang="en-US" sz="1000" b="1" spc="27" dirty="0">
                <a:latin typeface="GT Walsheim Bold"/>
                <a:cs typeface="GT Walsheim Bold"/>
              </a:rPr>
              <a:t> </a:t>
            </a:r>
            <a:r>
              <a:rPr lang="en-US" sz="1000" b="1" u="sng" spc="-12" dirty="0">
                <a:uFill>
                  <a:solidFill>
                    <a:srgbClr val="000000"/>
                  </a:solidFill>
                </a:uFill>
                <a:latin typeface="GT Walsheim Bold"/>
                <a:cs typeface="GT Walsheim Bold"/>
                <a:hlinkClick r:id="rId5"/>
              </a:rPr>
              <a:t>www.amway.es/</a:t>
            </a:r>
            <a:r>
              <a:rPr lang="en-US" sz="1000" b="1" u="sng" spc="-6" dirty="0">
                <a:uFill>
                  <a:solidFill>
                    <a:srgbClr val="000000"/>
                  </a:solidFill>
                </a:uFill>
                <a:latin typeface="GT Walsheim Bold"/>
                <a:cs typeface="GT Walsheim Bold"/>
                <a:hlinkClick r:id="rId5"/>
              </a:rPr>
              <a:t>bronze-incentives</a:t>
            </a:r>
            <a:endParaRPr lang="en-US" sz="800" dirty="0">
              <a:latin typeface="GT Walsheim Bold"/>
              <a:cs typeface="GT Walsheim"/>
            </a:endParaRPr>
          </a:p>
        </p:txBody>
      </p:sp>
      <p:pic>
        <p:nvPicPr>
          <p:cNvPr id="23" name="Picture 22" descr="A group of rectangular boxes with numbers&#10;&#10;Description automatically generated">
            <a:extLst>
              <a:ext uri="{FF2B5EF4-FFF2-40B4-BE49-F238E27FC236}">
                <a16:creationId xmlns:a16="http://schemas.microsoft.com/office/drawing/2014/main" id="{5513745A-99C9-A1A9-14A0-3824B026432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440043" y="1980501"/>
            <a:ext cx="4478717" cy="3626236"/>
          </a:xfrm>
          <a:prstGeom prst="rect">
            <a:avLst/>
          </a:prstGeom>
        </p:spPr>
      </p:pic>
    </p:spTree>
    <p:extLst>
      <p:ext uri="{BB962C8B-B14F-4D97-AF65-F5344CB8AC3E}">
        <p14:creationId xmlns:p14="http://schemas.microsoft.com/office/powerpoint/2010/main" val="31900504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pole tekstowe 3">
            <a:extLst>
              <a:ext uri="{FF2B5EF4-FFF2-40B4-BE49-F238E27FC236}">
                <a16:creationId xmlns:a16="http://schemas.microsoft.com/office/drawing/2014/main" id="{439511A4-193C-272C-6AE3-158DFCDDB9A7}"/>
              </a:ext>
            </a:extLst>
          </p:cNvPr>
          <p:cNvSpPr txBox="1"/>
          <p:nvPr/>
        </p:nvSpPr>
        <p:spPr>
          <a:xfrm>
            <a:off x="556240" y="4665587"/>
            <a:ext cx="9995455"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3600" b="1" i="0" u="none" strike="noStrike" cap="none" baseline="0" dirty="0">
                <a:ln>
                  <a:noFill/>
                </a:ln>
                <a:solidFill>
                  <a:srgbClr val="0D7D86"/>
                </a:solidFill>
                <a:effectLst/>
                <a:uLnTx/>
                <a:uFillTx/>
                <a:latin typeface="GT Walsheim Pro Bold" panose="00000800000000000000" pitchFamily="50" charset="0"/>
                <a:ea typeface="+mn-ea"/>
                <a:cs typeface="+mn-cs"/>
              </a:rPr>
              <a:t>Vamos a CELEBRARLO:</a:t>
            </a:r>
            <a:r>
              <a:rPr lang="pl-PL" sz="3600" b="1" i="0" u="none" strike="noStrike" cap="none" baseline="0" dirty="0">
                <a:ln>
                  <a:noFill/>
                </a:ln>
                <a:solidFill>
                  <a:srgbClr val="0D7D86"/>
                </a:solidFill>
                <a:effectLst/>
                <a:uLnTx/>
                <a:uFillTx/>
                <a:latin typeface="GT Walsheim Pro Bold" panose="00000800000000000000" pitchFamily="50" charset="0"/>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pl-PL" sz="3600" b="1" i="0" u="none" strike="noStrike" cap="none" baseline="0" dirty="0">
                <a:ln>
                  <a:noFill/>
                </a:ln>
                <a:solidFill>
                  <a:srgbClr val="0D7D86"/>
                </a:solidFill>
                <a:effectLst/>
                <a:uLnTx/>
                <a:uFillTx/>
                <a:latin typeface="GT Walsheim Pro Bold" panose="00000800000000000000" pitchFamily="50" charset="0"/>
                <a:ea typeface="+mn-ea"/>
                <a:cs typeface="+mn-cs"/>
              </a:rPr>
              <a:t>r</a:t>
            </a:r>
            <a:r>
              <a:rPr lang="es-ES" sz="3600" b="1" i="0" u="none" strike="noStrike" cap="none" baseline="0" dirty="0" err="1">
                <a:ln>
                  <a:noFill/>
                </a:ln>
                <a:solidFill>
                  <a:srgbClr val="0D7D86"/>
                </a:solidFill>
                <a:effectLst/>
                <a:uLnTx/>
                <a:uFillTx/>
                <a:latin typeface="GT Walsheim Pro Bold" panose="00000800000000000000" pitchFamily="50" charset="0"/>
                <a:ea typeface="+mn-ea"/>
                <a:cs typeface="+mn-cs"/>
              </a:rPr>
              <a:t>econocimiento</a:t>
            </a:r>
            <a:r>
              <a:rPr lang="es-ES" sz="3600" b="1" i="0" u="none" strike="noStrike" cap="none" baseline="0" dirty="0">
                <a:ln>
                  <a:noFill/>
                </a:ln>
                <a:solidFill>
                  <a:srgbClr val="0D7D86"/>
                </a:solidFill>
                <a:effectLst/>
                <a:uLnTx/>
                <a:uFillTx/>
                <a:latin typeface="GT Walsheim Pro Bold" panose="00000800000000000000" pitchFamily="50" charset="0"/>
                <a:ea typeface="+mn-ea"/>
                <a:cs typeface="+mn-cs"/>
              </a:rPr>
              <a:t> por el </a:t>
            </a:r>
            <a:r>
              <a:rPr lang="pl-PL" sz="3600" b="1" i="0" u="none" strike="noStrike" cap="none" baseline="0" dirty="0">
                <a:ln>
                  <a:noFill/>
                </a:ln>
                <a:solidFill>
                  <a:srgbClr val="0D7D86"/>
                </a:solidFill>
                <a:effectLst/>
                <a:uLnTx/>
                <a:uFillTx/>
                <a:latin typeface="GT Walsheim Pro Bold" panose="00000800000000000000" pitchFamily="50" charset="0"/>
                <a:ea typeface="+mn-ea"/>
                <a:cs typeface="+mn-cs"/>
              </a:rPr>
              <a:t>c</a:t>
            </a:r>
            <a:r>
              <a:rPr lang="es-ES" sz="3600" b="1" i="0" u="none" strike="noStrike" cap="none" baseline="0" dirty="0" err="1">
                <a:ln>
                  <a:noFill/>
                </a:ln>
                <a:solidFill>
                  <a:srgbClr val="0D7D86"/>
                </a:solidFill>
                <a:effectLst/>
                <a:uLnTx/>
                <a:uFillTx/>
                <a:latin typeface="GT Walsheim Pro Bold" panose="00000800000000000000" pitchFamily="50" charset="0"/>
                <a:ea typeface="+mn-ea"/>
                <a:cs typeface="+mn-cs"/>
              </a:rPr>
              <a:t>recimiento</a:t>
            </a:r>
            <a:endParaRPr lang="es-ES" sz="3600" b="1" i="0" u="none" strike="noStrike" cap="none" baseline="0" dirty="0">
              <a:ln>
                <a:noFill/>
              </a:ln>
              <a:solidFill>
                <a:srgbClr val="0D7D86"/>
              </a:solidFill>
              <a:effectLst/>
              <a:uLnTx/>
              <a:uFillTx/>
              <a:latin typeface="GT Walsheim Pro Bold" panose="00000800000000000000" pitchFamily="50" charset="0"/>
              <a:ea typeface="+mn-ea"/>
              <a:cs typeface="+mn-cs"/>
            </a:endParaRPr>
          </a:p>
        </p:txBody>
      </p:sp>
      <p:pic>
        <p:nvPicPr>
          <p:cNvPr id="2" name="Obraz 1" descr="Obraz zawierający tekst, Czcionka, Grafika, projekt graficzny&#10;&#10;Opis wygenerowany automatycznie">
            <a:extLst>
              <a:ext uri="{FF2B5EF4-FFF2-40B4-BE49-F238E27FC236}">
                <a16:creationId xmlns:a16="http://schemas.microsoft.com/office/drawing/2014/main" id="{BF21ADF6-CAA5-00A7-93B0-9000B895251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spTree>
    <p:extLst>
      <p:ext uri="{BB962C8B-B14F-4D97-AF65-F5344CB8AC3E}">
        <p14:creationId xmlns:p14="http://schemas.microsoft.com/office/powerpoint/2010/main" val="29032835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Owal 15">
            <a:extLst>
              <a:ext uri="{FF2B5EF4-FFF2-40B4-BE49-F238E27FC236}">
                <a16:creationId xmlns:a16="http://schemas.microsoft.com/office/drawing/2014/main" id="{D48B7E9E-D06A-889D-7FD1-369E015E0296}"/>
              </a:ext>
            </a:extLst>
          </p:cNvPr>
          <p:cNvSpPr/>
          <p:nvPr/>
        </p:nvSpPr>
        <p:spPr>
          <a:xfrm>
            <a:off x="4353674" y="2322528"/>
            <a:ext cx="3484649" cy="3484651"/>
          </a:xfrm>
          <a:prstGeom prst="ellipse">
            <a:avLst/>
          </a:prstGeom>
          <a:gradFill flip="none" rotWithShape="1">
            <a:gsLst>
              <a:gs pos="0">
                <a:srgbClr val="0D7D86"/>
              </a:gs>
              <a:gs pos="74050">
                <a:srgbClr val="0D7D86">
                  <a:alpha val="60000"/>
                </a:srgbClr>
              </a:gs>
              <a:gs pos="50000">
                <a:srgbClr val="0D7D86">
                  <a:alpha val="80000"/>
                </a:srgbClr>
              </a:gs>
              <a:gs pos="100000">
                <a:srgbClr val="0D7D86">
                  <a:alpha val="31000"/>
                </a:srgb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 b="0" i="0" u="none" strike="noStrike" kern="1200" cap="none" spc="0" normalizeH="0" baseline="0" noProof="0" dirty="0">
              <a:ln>
                <a:noFill/>
              </a:ln>
              <a:solidFill>
                <a:srgbClr val="FFFFFF"/>
              </a:solidFill>
              <a:effectLst/>
              <a:uLnTx/>
              <a:uFillTx/>
              <a:latin typeface="GT Walsheim Pro" panose="00000500000000000000" pitchFamily="2" charset="-18"/>
              <a:ea typeface="+mn-ea"/>
              <a:cs typeface="+mn-cs"/>
            </a:endParaRPr>
          </a:p>
        </p:txBody>
      </p:sp>
      <p:sp>
        <p:nvSpPr>
          <p:cNvPr id="4" name="pole tekstowe 3">
            <a:extLst>
              <a:ext uri="{FF2B5EF4-FFF2-40B4-BE49-F238E27FC236}">
                <a16:creationId xmlns:a16="http://schemas.microsoft.com/office/drawing/2014/main" id="{B3B8BD25-C829-B305-D567-48A85457A177}"/>
              </a:ext>
            </a:extLst>
          </p:cNvPr>
          <p:cNvSpPr txBox="1"/>
          <p:nvPr/>
        </p:nvSpPr>
        <p:spPr>
          <a:xfrm>
            <a:off x="499284" y="360041"/>
            <a:ext cx="11193431" cy="1446550"/>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PL" sz="4000" b="1" dirty="0">
                <a:solidFill>
                  <a:srgbClr val="0D7D86"/>
                </a:solidFill>
                <a:latin typeface="GT Walsheim Pro Bold" panose="00000800000000000000" pitchFamily="50" charset="0"/>
              </a:rPr>
              <a:t>El nuevo camino del EA</a:t>
            </a:r>
            <a:endParaRPr kumimoji="0" lang="en-GB" sz="4000" b="1" i="0" u="none" strike="noStrike" kern="1200" cap="none" spc="0" normalizeH="0" baseline="0" noProof="0" dirty="0">
              <a:ln>
                <a:noFill/>
              </a:ln>
              <a:solidFill>
                <a:srgbClr val="0D7D86"/>
              </a:solidFill>
              <a:effectLst/>
              <a:uLnTx/>
              <a:uFillTx/>
              <a:latin typeface="GT Walsheim Pro Bold" panose="00000800000000000000" pitchFamily="50"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err="1">
                <a:ln>
                  <a:noFill/>
                </a:ln>
                <a:solidFill>
                  <a:srgbClr val="6B737B"/>
                </a:solidFill>
                <a:effectLst/>
                <a:uLnTx/>
                <a:uFillTx/>
                <a:latin typeface="GT Walsheim Pro" panose="00000500000000000000" pitchFamily="2" charset="-18"/>
                <a:ea typeface="+mn-ea"/>
                <a:cs typeface="+mn-cs"/>
              </a:rPr>
              <a:t>Respalda</a:t>
            </a:r>
            <a:r>
              <a:rPr kumimoji="0" lang="en-US" sz="24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 a </a:t>
            </a:r>
            <a:r>
              <a:rPr kumimoji="0" lang="en-US" sz="2400" b="0" i="0" u="none" strike="noStrike" kern="1200" cap="none" spc="0" normalizeH="0" baseline="0" noProof="0" dirty="0" err="1">
                <a:ln>
                  <a:noFill/>
                </a:ln>
                <a:solidFill>
                  <a:srgbClr val="6B737B"/>
                </a:solidFill>
                <a:effectLst/>
                <a:uLnTx/>
                <a:uFillTx/>
                <a:latin typeface="GT Walsheim Pro" panose="00000500000000000000" pitchFamily="2" charset="-18"/>
                <a:ea typeface="+mn-ea"/>
                <a:cs typeface="+mn-cs"/>
              </a:rPr>
              <a:t>los</a:t>
            </a:r>
            <a:r>
              <a:rPr kumimoji="0" lang="en-US" sz="24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 </a:t>
            </a:r>
            <a:r>
              <a:rPr kumimoji="0" lang="en-US" sz="2400" b="0" i="0" u="none" strike="noStrike" kern="1200" cap="none" spc="0" normalizeH="0" baseline="0" noProof="0" dirty="0" err="1">
                <a:ln>
                  <a:noFill/>
                </a:ln>
                <a:solidFill>
                  <a:srgbClr val="6B737B"/>
                </a:solidFill>
                <a:effectLst/>
                <a:uLnTx/>
                <a:uFillTx/>
                <a:latin typeface="GT Walsheim Pro" panose="00000500000000000000" pitchFamily="2" charset="-18"/>
                <a:ea typeface="+mn-ea"/>
                <a:cs typeface="+mn-cs"/>
              </a:rPr>
              <a:t>nuevos</a:t>
            </a:r>
            <a:r>
              <a:rPr kumimoji="0" lang="en-US" sz="24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 EA </a:t>
            </a:r>
            <a:r>
              <a:rPr kumimoji="0" lang="es-ES" sz="24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con un enfoque holístico, diseñado para asegurar que todos experimenten lo mejor de Amway</a:t>
            </a:r>
            <a:r>
              <a:rPr kumimoji="0" lang="en-US" sz="24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a:t>
            </a:r>
          </a:p>
        </p:txBody>
      </p:sp>
      <p:sp>
        <p:nvSpPr>
          <p:cNvPr id="7" name="pole tekstowe 6">
            <a:extLst>
              <a:ext uri="{FF2B5EF4-FFF2-40B4-BE49-F238E27FC236}">
                <a16:creationId xmlns:a16="http://schemas.microsoft.com/office/drawing/2014/main" id="{D93CB569-0B5C-52B6-1A6A-2D1BE66B32D9}"/>
              </a:ext>
            </a:extLst>
          </p:cNvPr>
          <p:cNvSpPr txBox="1"/>
          <p:nvPr/>
        </p:nvSpPr>
        <p:spPr>
          <a:xfrm>
            <a:off x="9045201" y="2339528"/>
            <a:ext cx="1508511" cy="369332"/>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PL" b="1" dirty="0">
                <a:solidFill>
                  <a:srgbClr val="4BACC6"/>
                </a:solidFill>
                <a:latin typeface="GT Walsheim Pro Bold" panose="00000800000000000000" pitchFamily="50" charset="0"/>
              </a:rPr>
              <a:t>Formaci</a:t>
            </a:r>
            <a:r>
              <a:rPr lang="es-ES" b="1" dirty="0" err="1">
                <a:solidFill>
                  <a:srgbClr val="4BACC6"/>
                </a:solidFill>
                <a:latin typeface="GT Walsheim Pro Bold" panose="00000800000000000000" pitchFamily="50" charset="0"/>
              </a:rPr>
              <a:t>ón</a:t>
            </a:r>
            <a:endParaRPr kumimoji="0" lang="en-GB" sz="1800" b="1" i="0" u="none" strike="noStrike" kern="1200" cap="none" spc="0" normalizeH="0" baseline="0" noProof="0" dirty="0">
              <a:ln>
                <a:noFill/>
              </a:ln>
              <a:solidFill>
                <a:srgbClr val="4BACC6"/>
              </a:solidFill>
              <a:effectLst/>
              <a:uLnTx/>
              <a:uFillTx/>
              <a:latin typeface="GT Walsheim Pro Bold" panose="00000800000000000000" pitchFamily="50" charset="0"/>
              <a:ea typeface="+mn-ea"/>
              <a:cs typeface="+mn-cs"/>
            </a:endParaRPr>
          </a:p>
        </p:txBody>
      </p:sp>
      <p:sp>
        <p:nvSpPr>
          <p:cNvPr id="8" name="pole tekstowe 7">
            <a:extLst>
              <a:ext uri="{FF2B5EF4-FFF2-40B4-BE49-F238E27FC236}">
                <a16:creationId xmlns:a16="http://schemas.microsoft.com/office/drawing/2014/main" id="{D780B638-C378-93C3-C180-06FA10ED170B}"/>
              </a:ext>
            </a:extLst>
          </p:cNvPr>
          <p:cNvSpPr txBox="1"/>
          <p:nvPr/>
        </p:nvSpPr>
        <p:spPr>
          <a:xfrm>
            <a:off x="9045200" y="4746867"/>
            <a:ext cx="172439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err="1">
                <a:ln>
                  <a:noFill/>
                </a:ln>
                <a:solidFill>
                  <a:srgbClr val="F79646">
                    <a:lumMod val="75000"/>
                  </a:srgbClr>
                </a:solidFill>
                <a:effectLst/>
                <a:uLnTx/>
                <a:uFillTx/>
                <a:latin typeface="GT Walsheim Pro Bold" panose="00000800000000000000" pitchFamily="50" charset="0"/>
                <a:ea typeface="+mn-ea"/>
                <a:cs typeface="+mn-cs"/>
              </a:rPr>
              <a:t>Recompensas</a:t>
            </a:r>
            <a:endParaRPr kumimoji="0" lang="en-GB" sz="1800" b="1" i="0" u="none" strike="noStrike" kern="1200" cap="none" spc="0" normalizeH="0" baseline="0" noProof="0" dirty="0">
              <a:ln>
                <a:noFill/>
              </a:ln>
              <a:solidFill>
                <a:srgbClr val="F79646">
                  <a:lumMod val="75000"/>
                </a:srgbClr>
              </a:solidFill>
              <a:effectLst/>
              <a:uLnTx/>
              <a:uFillTx/>
              <a:latin typeface="GT Walsheim Pro Bold" panose="00000800000000000000" pitchFamily="50" charset="0"/>
              <a:ea typeface="+mn-ea"/>
              <a:cs typeface="+mn-cs"/>
            </a:endParaRPr>
          </a:p>
        </p:txBody>
      </p:sp>
      <p:sp>
        <p:nvSpPr>
          <p:cNvPr id="9" name="pole tekstowe 8">
            <a:extLst>
              <a:ext uri="{FF2B5EF4-FFF2-40B4-BE49-F238E27FC236}">
                <a16:creationId xmlns:a16="http://schemas.microsoft.com/office/drawing/2014/main" id="{26E2DD23-936D-5273-4108-030DB7C2AD0F}"/>
              </a:ext>
            </a:extLst>
          </p:cNvPr>
          <p:cNvSpPr txBox="1"/>
          <p:nvPr/>
        </p:nvSpPr>
        <p:spPr>
          <a:xfrm>
            <a:off x="1342183" y="2308390"/>
            <a:ext cx="2089652"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err="1">
                <a:ln>
                  <a:noFill/>
                </a:ln>
                <a:solidFill>
                  <a:srgbClr val="1F497D">
                    <a:lumMod val="75000"/>
                  </a:srgbClr>
                </a:solidFill>
                <a:effectLst/>
                <a:uLnTx/>
                <a:uFillTx/>
                <a:latin typeface="GT Walsheim Pro Bold" panose="00000800000000000000" pitchFamily="50" charset="0"/>
                <a:ea typeface="+mn-ea"/>
                <a:cs typeface="+mn-cs"/>
              </a:rPr>
              <a:t>Promociones</a:t>
            </a:r>
            <a:endParaRPr kumimoji="0" lang="en-GB" sz="1800" b="1" i="0" u="none" strike="noStrike" kern="1200" cap="none" spc="0" normalizeH="0" baseline="0" noProof="0" dirty="0">
              <a:ln>
                <a:noFill/>
              </a:ln>
              <a:solidFill>
                <a:srgbClr val="1F497D">
                  <a:lumMod val="75000"/>
                </a:srgbClr>
              </a:solidFill>
              <a:effectLst/>
              <a:uLnTx/>
              <a:uFillTx/>
              <a:latin typeface="GT Walsheim Pro Bold" panose="00000800000000000000" pitchFamily="50" charset="0"/>
              <a:ea typeface="+mn-ea"/>
              <a:cs typeface="+mn-cs"/>
            </a:endParaRPr>
          </a:p>
        </p:txBody>
      </p:sp>
      <p:sp>
        <p:nvSpPr>
          <p:cNvPr id="10" name="pole tekstowe 9">
            <a:extLst>
              <a:ext uri="{FF2B5EF4-FFF2-40B4-BE49-F238E27FC236}">
                <a16:creationId xmlns:a16="http://schemas.microsoft.com/office/drawing/2014/main" id="{9D67997E-9DD5-4AE4-B322-1ECFFC14A403}"/>
              </a:ext>
            </a:extLst>
          </p:cNvPr>
          <p:cNvSpPr txBox="1"/>
          <p:nvPr/>
        </p:nvSpPr>
        <p:spPr>
          <a:xfrm>
            <a:off x="1342184" y="4562201"/>
            <a:ext cx="2530418"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err="1">
                <a:ln>
                  <a:noFill/>
                </a:ln>
                <a:solidFill>
                  <a:srgbClr val="92D050"/>
                </a:solidFill>
                <a:effectLst/>
                <a:uLnTx/>
                <a:uFillTx/>
                <a:latin typeface="GT Walsheim Pro Bold" panose="00000800000000000000" pitchFamily="50" charset="0"/>
                <a:ea typeface="+mn-ea"/>
                <a:cs typeface="+mn-cs"/>
              </a:rPr>
              <a:t>Reco</a:t>
            </a:r>
            <a:r>
              <a:rPr lang="es-ES" b="1" dirty="0">
                <a:solidFill>
                  <a:srgbClr val="92D050"/>
                </a:solidFill>
                <a:latin typeface="GT Walsheim Pro Bold" panose="00000800000000000000" pitchFamily="50" charset="0"/>
              </a:rPr>
              <a:t>nocimiento</a:t>
            </a:r>
            <a:endParaRPr kumimoji="0" lang="en-GB" sz="1800" b="1" i="0" u="none" strike="noStrike" kern="1200" cap="none" spc="0" normalizeH="0" baseline="0" noProof="0" dirty="0">
              <a:ln>
                <a:noFill/>
              </a:ln>
              <a:solidFill>
                <a:srgbClr val="92D050"/>
              </a:solidFill>
              <a:effectLst/>
              <a:uLnTx/>
              <a:uFillTx/>
              <a:latin typeface="GT Walsheim Pro Bold" panose="00000800000000000000" pitchFamily="50" charset="0"/>
              <a:ea typeface="+mn-ea"/>
              <a:cs typeface="+mn-cs"/>
            </a:endParaRPr>
          </a:p>
        </p:txBody>
      </p:sp>
      <p:pic>
        <p:nvPicPr>
          <p:cNvPr id="11" name="Obraz 10" descr="Obraz zawierający krąg, czarne i białe, kluczyki&#10;&#10;Opis wygenerowany automatycznie">
            <a:extLst>
              <a:ext uri="{FF2B5EF4-FFF2-40B4-BE49-F238E27FC236}">
                <a16:creationId xmlns:a16="http://schemas.microsoft.com/office/drawing/2014/main" id="{5A7D0D90-9C2D-8D9B-42B2-8CB6470EBF18}"/>
              </a:ext>
            </a:extLst>
          </p:cNvPr>
          <p:cNvPicPr>
            <a:picLocks noChangeAspect="1"/>
          </p:cNvPicPr>
          <p:nvPr/>
        </p:nvPicPr>
        <p:blipFill>
          <a:blip r:embed="rId2">
            <a:duotone>
              <a:prstClr val="black"/>
              <a:schemeClr val="accent6">
                <a:lumMod val="75000"/>
                <a:tint val="45000"/>
                <a:satMod val="400000"/>
              </a:schemeClr>
            </a:duotone>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8213268" y="4746867"/>
            <a:ext cx="739834" cy="739834"/>
          </a:xfrm>
          <a:prstGeom prst="rect">
            <a:avLst/>
          </a:prstGeom>
        </p:spPr>
      </p:pic>
      <p:pic>
        <p:nvPicPr>
          <p:cNvPr id="15" name="Obraz 14" descr="Obraz zawierający szkic, Grafika, rysowanie, Czcionka&#10;&#10;Opis wygenerowany automatycznie">
            <a:extLst>
              <a:ext uri="{FF2B5EF4-FFF2-40B4-BE49-F238E27FC236}">
                <a16:creationId xmlns:a16="http://schemas.microsoft.com/office/drawing/2014/main" id="{D152554B-A7ED-22F3-B534-6D909B4DE47D}"/>
              </a:ext>
            </a:extLst>
          </p:cNvPr>
          <p:cNvPicPr>
            <a:picLocks noChangeAspect="1"/>
          </p:cNvPicPr>
          <p:nvPr/>
        </p:nvPicPr>
        <p:blipFill>
          <a:blip r:embed="rId4">
            <a:duotone>
              <a:prstClr val="black"/>
              <a:srgbClr val="92D050">
                <a:tint val="45000"/>
                <a:satMod val="400000"/>
              </a:srgbClr>
            </a:duotone>
            <a:extLst>
              <a:ext uri="{BEBA8EAE-BF5A-486C-A8C5-ECC9F3942E4B}">
                <a14:imgProps xmlns:a14="http://schemas.microsoft.com/office/drawing/2010/main">
                  <a14:imgLayer r:embed="rId5">
                    <a14:imgEffect>
                      <a14:colorTemperature colorTemp="8800"/>
                    </a14:imgEffect>
                    <a14:imgEffect>
                      <a14:brightnessContrast bright="-40000"/>
                    </a14:imgEffect>
                  </a14:imgLayer>
                </a14:imgProps>
              </a:ext>
              <a:ext uri="{28A0092B-C50C-407E-A947-70E740481C1C}">
                <a14:useLocalDpi xmlns:a14="http://schemas.microsoft.com/office/drawing/2010/main" val="0"/>
              </a:ext>
            </a:extLst>
          </a:blip>
          <a:stretch>
            <a:fillRect/>
          </a:stretch>
        </p:blipFill>
        <p:spPr>
          <a:xfrm>
            <a:off x="449978" y="4600798"/>
            <a:ext cx="822266" cy="769893"/>
          </a:xfrm>
          <a:prstGeom prst="rect">
            <a:avLst/>
          </a:prstGeom>
          <a:noFill/>
        </p:spPr>
      </p:pic>
      <p:pic>
        <p:nvPicPr>
          <p:cNvPr id="17" name="Obraz 16" descr="Obraz zawierający Grafika, Czcionka, krąg, symbol&#10;&#10;Opis wygenerowany automatycznie">
            <a:extLst>
              <a:ext uri="{FF2B5EF4-FFF2-40B4-BE49-F238E27FC236}">
                <a16:creationId xmlns:a16="http://schemas.microsoft.com/office/drawing/2014/main" id="{A862044A-1005-660D-23A7-E7872F7CF0CF}"/>
              </a:ext>
            </a:extLst>
          </p:cNvPr>
          <p:cNvPicPr>
            <a:picLocks noChangeAspect="1"/>
          </p:cNvPicPr>
          <p:nvPr/>
        </p:nvPicPr>
        <p:blipFill>
          <a:blip r:embed="rId6">
            <a:duotone>
              <a:prstClr val="black"/>
              <a:schemeClr val="accent1">
                <a:lumMod val="75000"/>
                <a:tint val="45000"/>
                <a:satMod val="400000"/>
              </a:schemeClr>
            </a:duotone>
            <a:extLst>
              <a:ext uri="{BEBA8EAE-BF5A-486C-A8C5-ECC9F3942E4B}">
                <a14:imgProps xmlns:a14="http://schemas.microsoft.com/office/drawing/2010/main">
                  <a14:imgLayer r:embed="rId7">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572572" y="2339528"/>
            <a:ext cx="739835" cy="692712"/>
          </a:xfrm>
          <a:prstGeom prst="rect">
            <a:avLst/>
          </a:prstGeom>
        </p:spPr>
      </p:pic>
      <p:pic>
        <p:nvPicPr>
          <p:cNvPr id="19" name="Obraz 18" descr="Obraz zawierający tekst, szkic, symbol, biały&#10;&#10;Opis wygenerowany automatycznie">
            <a:extLst>
              <a:ext uri="{FF2B5EF4-FFF2-40B4-BE49-F238E27FC236}">
                <a16:creationId xmlns:a16="http://schemas.microsoft.com/office/drawing/2014/main" id="{B0638A1D-785A-B8B9-33C5-BABAFCE4E1A8}"/>
              </a:ext>
            </a:extLst>
          </p:cNvPr>
          <p:cNvPicPr>
            <a:picLocks noChangeAspect="1"/>
          </p:cNvPicPr>
          <p:nvPr/>
        </p:nvPicPr>
        <p:blipFill>
          <a:blip r:embed="rId8">
            <a:duotone>
              <a:prstClr val="black"/>
              <a:schemeClr val="accent5">
                <a:tint val="45000"/>
                <a:satMod val="400000"/>
              </a:schemeClr>
            </a:duotone>
            <a:extLst>
              <a:ext uri="{BEBA8EAE-BF5A-486C-A8C5-ECC9F3942E4B}">
                <a14:imgProps xmlns:a14="http://schemas.microsoft.com/office/drawing/2010/main">
                  <a14:imgLayer r:embed="rId9">
                    <a14:imgEffect>
                      <a14:colorTemperature colorTemp="5300"/>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8430509" y="2404511"/>
            <a:ext cx="527579" cy="792643"/>
          </a:xfrm>
          <a:prstGeom prst="rect">
            <a:avLst/>
          </a:prstGeom>
        </p:spPr>
      </p:pic>
      <p:pic>
        <p:nvPicPr>
          <p:cNvPr id="20" name="Obraz 19" descr="Obraz zawierający tekst, Czcionka, Grafika, projekt graficzny&#10;&#10;Opis wygenerowany automatycznie">
            <a:extLst>
              <a:ext uri="{FF2B5EF4-FFF2-40B4-BE49-F238E27FC236}">
                <a16:creationId xmlns:a16="http://schemas.microsoft.com/office/drawing/2014/main" id="{E70B5623-0A32-BE06-EB67-044B78E6EEDC}"/>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sp>
        <p:nvSpPr>
          <p:cNvPr id="2" name="pole tekstowe 1">
            <a:extLst>
              <a:ext uri="{FF2B5EF4-FFF2-40B4-BE49-F238E27FC236}">
                <a16:creationId xmlns:a16="http://schemas.microsoft.com/office/drawing/2014/main" id="{44A2062A-A528-375D-AD01-6F67745E9FCD}"/>
              </a:ext>
            </a:extLst>
          </p:cNvPr>
          <p:cNvSpPr txBox="1"/>
          <p:nvPr/>
        </p:nvSpPr>
        <p:spPr>
          <a:xfrm>
            <a:off x="1342182" y="2800833"/>
            <a:ext cx="2762919"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2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Aprovecha una gama de promociones y oportunidades, diseñadas para apoyar y fortalecer tu negocio. Descubre nuestro programa START para nuevos EA.</a:t>
            </a:r>
            <a:endParaRPr kumimoji="0" lang="en-US" sz="12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endParaRPr>
          </a:p>
        </p:txBody>
      </p:sp>
      <p:sp>
        <p:nvSpPr>
          <p:cNvPr id="3" name="pole tekstowe 2">
            <a:extLst>
              <a:ext uri="{FF2B5EF4-FFF2-40B4-BE49-F238E27FC236}">
                <a16:creationId xmlns:a16="http://schemas.microsoft.com/office/drawing/2014/main" id="{3BC277BC-3922-40BB-0195-DA24E95C1EE9}"/>
              </a:ext>
            </a:extLst>
          </p:cNvPr>
          <p:cNvSpPr txBox="1"/>
          <p:nvPr/>
        </p:nvSpPr>
        <p:spPr>
          <a:xfrm>
            <a:off x="1342183" y="4976182"/>
            <a:ext cx="2530419"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2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Estamos contigo en cada paso del camino y celebramos tu éxito con nuestro reconocimiento del crecimiento.</a:t>
            </a:r>
            <a:endParaRPr kumimoji="0" lang="en-US" sz="12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endParaRPr>
          </a:p>
        </p:txBody>
      </p:sp>
      <p:sp>
        <p:nvSpPr>
          <p:cNvPr id="5" name="pole tekstowe 4">
            <a:extLst>
              <a:ext uri="{FF2B5EF4-FFF2-40B4-BE49-F238E27FC236}">
                <a16:creationId xmlns:a16="http://schemas.microsoft.com/office/drawing/2014/main" id="{0420E7EB-C331-D335-38D7-7E8841F341B9}"/>
              </a:ext>
            </a:extLst>
          </p:cNvPr>
          <p:cNvSpPr txBox="1"/>
          <p:nvPr/>
        </p:nvSpPr>
        <p:spPr>
          <a:xfrm>
            <a:off x="9045200" y="2828835"/>
            <a:ext cx="2091895" cy="138499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2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Todo el proceso está respaldado por sesiones de formación especializadas para ayudar a los nuevos EA y </a:t>
            </a:r>
            <a:r>
              <a:rPr lang="es-ES" sz="1200" dirty="0">
                <a:solidFill>
                  <a:srgbClr val="6B737B"/>
                </a:solidFill>
                <a:latin typeface="GT Walsheim Pro" panose="00000500000000000000" pitchFamily="2" charset="-18"/>
              </a:rPr>
              <a:t>auspiciadores </a:t>
            </a:r>
            <a:r>
              <a:rPr kumimoji="0" lang="es-ES" sz="12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a aprovechar al máximo sus oportunidades de negocio.</a:t>
            </a:r>
            <a:endParaRPr kumimoji="0" lang="en-GB" sz="12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endParaRPr>
          </a:p>
        </p:txBody>
      </p:sp>
      <p:sp>
        <p:nvSpPr>
          <p:cNvPr id="6" name="pole tekstowe 5">
            <a:extLst>
              <a:ext uri="{FF2B5EF4-FFF2-40B4-BE49-F238E27FC236}">
                <a16:creationId xmlns:a16="http://schemas.microsoft.com/office/drawing/2014/main" id="{C4FFD0D8-1FE0-8827-8718-C296F2F8EACB}"/>
              </a:ext>
            </a:extLst>
          </p:cNvPr>
          <p:cNvSpPr txBox="1"/>
          <p:nvPr/>
        </p:nvSpPr>
        <p:spPr>
          <a:xfrm>
            <a:off x="9045199" y="5200389"/>
            <a:ext cx="2314951"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2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Recompensar es uno de nuestros pilares clave, ¡porque tu éxito es nuestro éxito!</a:t>
            </a:r>
            <a:endParaRPr kumimoji="0" lang="en-US" sz="12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endParaRPr>
          </a:p>
        </p:txBody>
      </p:sp>
      <p:sp>
        <p:nvSpPr>
          <p:cNvPr id="12" name="pole tekstowe 11">
            <a:extLst>
              <a:ext uri="{FF2B5EF4-FFF2-40B4-BE49-F238E27FC236}">
                <a16:creationId xmlns:a16="http://schemas.microsoft.com/office/drawing/2014/main" id="{45F7429F-3829-B79E-EF3A-32B697DE3023}"/>
              </a:ext>
            </a:extLst>
          </p:cNvPr>
          <p:cNvSpPr txBox="1"/>
          <p:nvPr/>
        </p:nvSpPr>
        <p:spPr>
          <a:xfrm>
            <a:off x="5209650" y="3000888"/>
            <a:ext cx="1859063"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rgbClr val="FFFFFF"/>
                </a:solidFill>
                <a:effectLst/>
                <a:uLnTx/>
                <a:uFillTx/>
                <a:latin typeface="GT Walsheim Pro" panose="00000500000000000000" pitchFamily="2" charset="-18"/>
                <a:ea typeface="+mn-ea"/>
                <a:cs typeface="+mn-cs"/>
              </a:rPr>
              <a:t>PRODUCTOS</a:t>
            </a:r>
            <a:endParaRPr kumimoji="0" lang="en-GB" sz="1800" b="0" i="0" u="none" strike="noStrike" kern="1200" cap="none" spc="0" normalizeH="0" baseline="0" noProof="0" dirty="0">
              <a:ln>
                <a:noFill/>
              </a:ln>
              <a:solidFill>
                <a:srgbClr val="FFFFFF"/>
              </a:solidFill>
              <a:effectLst/>
              <a:uLnTx/>
              <a:uFillTx/>
              <a:latin typeface="GT Walsheim Pro" panose="00000500000000000000" pitchFamily="2" charset="-18"/>
              <a:ea typeface="+mn-ea"/>
              <a:cs typeface="+mn-cs"/>
            </a:endParaRPr>
          </a:p>
        </p:txBody>
      </p:sp>
      <p:sp>
        <p:nvSpPr>
          <p:cNvPr id="13" name="pole tekstowe 12">
            <a:extLst>
              <a:ext uri="{FF2B5EF4-FFF2-40B4-BE49-F238E27FC236}">
                <a16:creationId xmlns:a16="http://schemas.microsoft.com/office/drawing/2014/main" id="{071CE06B-FB99-99BC-0D06-8954B688D3CA}"/>
              </a:ext>
            </a:extLst>
          </p:cNvPr>
          <p:cNvSpPr txBox="1"/>
          <p:nvPr/>
        </p:nvSpPr>
        <p:spPr>
          <a:xfrm>
            <a:off x="4640955" y="3460834"/>
            <a:ext cx="2963612" cy="9233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a:ln>
                  <a:noFill/>
                </a:ln>
                <a:solidFill>
                  <a:srgbClr val="FFFFFF"/>
                </a:solidFill>
                <a:effectLst/>
                <a:uLnTx/>
                <a:uFillTx/>
                <a:latin typeface="GT Walsheim Pro" panose="00000500000000000000" pitchFamily="2" charset="-18"/>
                <a:ea typeface="+mn-ea"/>
                <a:cs typeface="+mn-cs"/>
              </a:rPr>
              <a:t>Comienza tu experiencia Amway descubriendo nuestros productos únicos.</a:t>
            </a:r>
            <a:endParaRPr kumimoji="0" lang="en-GB" sz="1600" b="0" i="0" u="none" strike="noStrike" kern="1200" cap="none" spc="0" normalizeH="0" baseline="0" noProof="0" dirty="0">
              <a:ln>
                <a:noFill/>
              </a:ln>
              <a:solidFill>
                <a:srgbClr val="FFFFFF"/>
              </a:solidFill>
              <a:effectLst/>
              <a:uLnTx/>
              <a:uFillTx/>
              <a:latin typeface="GT Walsheim Pro" panose="00000500000000000000" pitchFamily="2" charset="-18"/>
              <a:ea typeface="+mn-ea"/>
              <a:cs typeface="+mn-cs"/>
            </a:endParaRPr>
          </a:p>
        </p:txBody>
      </p:sp>
      <p:pic>
        <p:nvPicPr>
          <p:cNvPr id="22" name="Obraz 21" descr="Obraz zawierający szkic, design, ilustracja&#10;&#10;Opis wygenerowany automatycznie">
            <a:extLst>
              <a:ext uri="{FF2B5EF4-FFF2-40B4-BE49-F238E27FC236}">
                <a16:creationId xmlns:a16="http://schemas.microsoft.com/office/drawing/2014/main" id="{A2A6328B-91BB-6246-4B9B-22CB3D522409}"/>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394322" y="4595843"/>
            <a:ext cx="658499" cy="590712"/>
          </a:xfrm>
          <a:prstGeom prst="rect">
            <a:avLst/>
          </a:prstGeom>
        </p:spPr>
      </p:pic>
      <p:pic>
        <p:nvPicPr>
          <p:cNvPr id="23" name="Obraz 22" descr="Obraz zawierający szkic, design, ilustracja&#10;&#10;Opis wygenerowany automatycznie">
            <a:extLst>
              <a:ext uri="{FF2B5EF4-FFF2-40B4-BE49-F238E27FC236}">
                <a16:creationId xmlns:a16="http://schemas.microsoft.com/office/drawing/2014/main" id="{ABD02976-60CB-FABB-6EBE-23A3DB129F81}"/>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139180" y="4572504"/>
            <a:ext cx="658499" cy="590712"/>
          </a:xfrm>
          <a:prstGeom prst="rect">
            <a:avLst/>
          </a:prstGeom>
        </p:spPr>
      </p:pic>
      <p:sp>
        <p:nvSpPr>
          <p:cNvPr id="24" name="Rectangle 2">
            <a:extLst>
              <a:ext uri="{FF2B5EF4-FFF2-40B4-BE49-F238E27FC236}">
                <a16:creationId xmlns:a16="http://schemas.microsoft.com/office/drawing/2014/main" id="{B7602521-CE80-1FF9-FCB3-DCF7541EE034}"/>
              </a:ext>
            </a:extLst>
          </p:cNvPr>
          <p:cNvSpPr>
            <a:spLocks noChangeArrowheads="1"/>
          </p:cNvSpPr>
          <p:nvPr/>
        </p:nvSpPr>
        <p:spPr bwMode="auto">
          <a:xfrm>
            <a:off x="152400" y="196334"/>
            <a:ext cx="184731"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9811048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pole tekstowe 3">
            <a:extLst>
              <a:ext uri="{FF2B5EF4-FFF2-40B4-BE49-F238E27FC236}">
                <a16:creationId xmlns:a16="http://schemas.microsoft.com/office/drawing/2014/main" id="{48635A93-A5CE-FC28-B01B-345AE24164AB}"/>
              </a:ext>
            </a:extLst>
          </p:cNvPr>
          <p:cNvSpPr txBox="1"/>
          <p:nvPr/>
        </p:nvSpPr>
        <p:spPr>
          <a:xfrm>
            <a:off x="411859" y="985964"/>
            <a:ext cx="10952827" cy="440120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2800" i="0" u="none" strike="noStrike" cap="none" baseline="0" dirty="0">
                <a:ln>
                  <a:noFill/>
                </a:ln>
                <a:solidFill>
                  <a:srgbClr val="6B737B"/>
                </a:solidFill>
                <a:effectLst/>
                <a:uLnTx/>
                <a:uFillTx/>
                <a:latin typeface="GT Walsheim Pro" panose="00000500000000000000" pitchFamily="2" charset="-18"/>
                <a:ea typeface="+mn-ea"/>
                <a:cs typeface="+mn-cs"/>
              </a:rPr>
              <a:t>Amway tiene el compromiso de ofrecer experiencias </a:t>
            </a:r>
            <a:endParaRPr lang="pl-PL" sz="2800" i="0" u="none" strike="noStrike" cap="none" baseline="0" dirty="0">
              <a:ln>
                <a:noFill/>
              </a:ln>
              <a:solidFill>
                <a:srgbClr val="6B737B"/>
              </a:solidFill>
              <a:effectLst/>
              <a:uLnTx/>
              <a:uFillTx/>
              <a:latin typeface="GT Walsheim Pro" panose="00000500000000000000" pitchFamily="2" charset="-18"/>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s-ES" sz="2800" i="0" u="none" strike="noStrike" cap="none" baseline="0" dirty="0">
                <a:ln>
                  <a:noFill/>
                </a:ln>
                <a:solidFill>
                  <a:srgbClr val="6B737B"/>
                </a:solidFill>
                <a:effectLst/>
                <a:uLnTx/>
                <a:uFillTx/>
                <a:latin typeface="GT Walsheim Pro" panose="00000500000000000000" pitchFamily="2" charset="-18"/>
                <a:ea typeface="+mn-ea"/>
                <a:cs typeface="+mn-cs"/>
              </a:rPr>
              <a:t>de reconocimiento apreciables a todos los niveles </a:t>
            </a:r>
            <a:endParaRPr lang="pl-PL" sz="2800" i="0" u="none" strike="noStrike" cap="none" baseline="0" dirty="0">
              <a:ln>
                <a:noFill/>
              </a:ln>
              <a:solidFill>
                <a:srgbClr val="6B737B"/>
              </a:solidFill>
              <a:effectLst/>
              <a:uLnTx/>
              <a:uFillTx/>
              <a:latin typeface="GT Walsheim Pro" panose="00000500000000000000" pitchFamily="2" charset="-18"/>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s-ES" sz="2800" i="0" u="none" strike="noStrike" cap="none" baseline="0" dirty="0">
                <a:ln>
                  <a:noFill/>
                </a:ln>
                <a:solidFill>
                  <a:srgbClr val="6B737B"/>
                </a:solidFill>
                <a:effectLst/>
                <a:uLnTx/>
                <a:uFillTx/>
                <a:latin typeface="GT Walsheim Pro" panose="00000500000000000000" pitchFamily="2" charset="-18"/>
                <a:ea typeface="+mn-ea"/>
                <a:cs typeface="+mn-cs"/>
              </a:rPr>
              <a:t>mediante la celebración de cada logro.</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US" sz="2800" i="0" u="none" strike="noStrike" kern="1200" cap="none" spc="0" baseline="0" dirty="0">
              <a:ln>
                <a:noFill/>
              </a:ln>
              <a:solidFill>
                <a:srgbClr val="6B737B"/>
              </a:solidFill>
              <a:effectLst/>
              <a:uLnTx/>
              <a:uFillTx/>
              <a:latin typeface="GT Walsheim Pro" panose="00000500000000000000" pitchFamily="2" charset="-18"/>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pl-PL" sz="2800" b="1" i="0" u="none" strike="noStrike" kern="1200" cap="none" spc="0" baseline="0" dirty="0">
              <a:ln>
                <a:noFill/>
              </a:ln>
              <a:solidFill>
                <a:srgbClr val="4A8FB2"/>
              </a:solidFill>
              <a:effectLst/>
              <a:uLnTx/>
              <a:uFillTx/>
              <a:latin typeface="GT Walsheim Pro Bold" panose="00000800000000000000" pitchFamily="50"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pl-PL" sz="2800" b="1" dirty="0">
              <a:solidFill>
                <a:srgbClr val="4A8FB2"/>
              </a:solidFill>
              <a:latin typeface="GT Walsheim Pro Bold" panose="00000800000000000000" pitchFamily="50"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pl-PL" sz="2800" b="1" dirty="0">
              <a:solidFill>
                <a:srgbClr val="4A8FB2"/>
              </a:solidFill>
              <a:latin typeface="GT Walsheim Pro Bold" panose="00000800000000000000" pitchFamily="50"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s-ES" sz="2800" b="1" dirty="0">
                <a:solidFill>
                  <a:srgbClr val="4A8FB2"/>
                </a:solidFill>
                <a:latin typeface="GT Walsheim Pro Bold" panose="00000800000000000000" pitchFamily="50" charset="0"/>
              </a:rPr>
              <a:t>La mejor forma de lograr la felicidad es a través del éxito. </a:t>
            </a:r>
            <a:endParaRPr lang="pl-PL" sz="2800" b="1" dirty="0">
              <a:solidFill>
                <a:srgbClr val="4A8FB2"/>
              </a:solidFill>
              <a:latin typeface="GT Walsheim Pro Bold" panose="00000800000000000000" pitchFamily="50"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s-ES" sz="2800" b="1" dirty="0">
                <a:solidFill>
                  <a:srgbClr val="4A8FB2"/>
                </a:solidFill>
                <a:latin typeface="GT Walsheim Pro Bold" panose="00000800000000000000" pitchFamily="50" charset="0"/>
              </a:rPr>
              <a:t>Por eso Amway recompensa lo que consigues, </a:t>
            </a:r>
            <a:endParaRPr lang="pl-PL" sz="2800" b="1" dirty="0">
              <a:solidFill>
                <a:srgbClr val="4A8FB2"/>
              </a:solidFill>
              <a:latin typeface="GT Walsheim Pro Bold" panose="00000800000000000000" pitchFamily="50"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s-ES" sz="2800" b="1" dirty="0">
                <a:solidFill>
                  <a:srgbClr val="4A8FB2"/>
                </a:solidFill>
                <a:latin typeface="GT Walsheim Pro Bold" panose="00000800000000000000" pitchFamily="50" charset="0"/>
              </a:rPr>
              <a:t>así como lo que ayudas a otros a conseguir.</a:t>
            </a:r>
          </a:p>
        </p:txBody>
      </p:sp>
      <p:pic>
        <p:nvPicPr>
          <p:cNvPr id="2" name="Obraz 1" descr="Obraz zawierający tekst, Czcionka, Grafika, projekt graficzny&#10;&#10;Opis wygenerowany automatycznie">
            <a:extLst>
              <a:ext uri="{FF2B5EF4-FFF2-40B4-BE49-F238E27FC236}">
                <a16:creationId xmlns:a16="http://schemas.microsoft.com/office/drawing/2014/main" id="{A91B6E5A-95D7-C19E-C62B-9C527475207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pic>
        <p:nvPicPr>
          <p:cNvPr id="3" name="Obraz 2" descr="Obraz zawierający Grafika, Czcionka, tekst, logo&#10;&#10;Opis wygenerowany automatycznie">
            <a:extLst>
              <a:ext uri="{FF2B5EF4-FFF2-40B4-BE49-F238E27FC236}">
                <a16:creationId xmlns:a16="http://schemas.microsoft.com/office/drawing/2014/main" id="{CDB7B9E7-DCC1-35B4-BC14-459719D892AE}"/>
              </a:ext>
            </a:extLst>
          </p:cNvPr>
          <p:cNvPicPr>
            <a:picLocks noChangeAspect="1"/>
          </p:cNvPicPr>
          <p:nvPr/>
        </p:nvPicPr>
        <p:blipFill rotWithShape="1">
          <a:blip r:embed="rId5">
            <a:extLst>
              <a:ext uri="{28A0092B-C50C-407E-A947-70E740481C1C}">
                <a14:useLocalDpi xmlns:a14="http://schemas.microsoft.com/office/drawing/2010/main" val="0"/>
              </a:ext>
            </a:extLst>
          </a:blip>
          <a:srcRect l="18319" t="19813" r="19457" b="30944"/>
          <a:stretch/>
        </p:blipFill>
        <p:spPr>
          <a:xfrm>
            <a:off x="10354100" y="427989"/>
            <a:ext cx="1352125" cy="689792"/>
          </a:xfrm>
          <a:prstGeom prst="rect">
            <a:avLst/>
          </a:prstGeom>
        </p:spPr>
      </p:pic>
    </p:spTree>
    <p:extLst>
      <p:ext uri="{BB962C8B-B14F-4D97-AF65-F5344CB8AC3E}">
        <p14:creationId xmlns:p14="http://schemas.microsoft.com/office/powerpoint/2010/main" val="20715378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9" name="Obraz 8" descr="Obraz zawierający krąg, sztuka&#10;&#10;Opis wygenerowany automatycznie">
            <a:extLst>
              <a:ext uri="{FF2B5EF4-FFF2-40B4-BE49-F238E27FC236}">
                <a16:creationId xmlns:a16="http://schemas.microsoft.com/office/drawing/2014/main" id="{1EFFF746-44A7-E9A6-93D7-94025C9C065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393351" y="1166441"/>
            <a:ext cx="1493760" cy="4596184"/>
          </a:xfrm>
          <a:prstGeom prst="rect">
            <a:avLst/>
          </a:prstGeom>
        </p:spPr>
      </p:pic>
      <p:sp>
        <p:nvSpPr>
          <p:cNvPr id="2" name="pole tekstowe 1">
            <a:extLst>
              <a:ext uri="{FF2B5EF4-FFF2-40B4-BE49-F238E27FC236}">
                <a16:creationId xmlns:a16="http://schemas.microsoft.com/office/drawing/2014/main" id="{2BB35940-E76D-C7E5-AF3F-C29AD1FBD19F}"/>
              </a:ext>
            </a:extLst>
          </p:cNvPr>
          <p:cNvSpPr txBox="1"/>
          <p:nvPr/>
        </p:nvSpPr>
        <p:spPr>
          <a:xfrm>
            <a:off x="559987" y="576630"/>
            <a:ext cx="6988894"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2400" b="1" i="0" u="none" strike="noStrike" cap="none" baseline="0">
                <a:ln>
                  <a:noFill/>
                </a:ln>
                <a:solidFill>
                  <a:srgbClr val="4A8FB2"/>
                </a:solidFill>
                <a:effectLst/>
                <a:uLnTx/>
                <a:uFillTx/>
                <a:latin typeface="GT Walsheim Pro Bold" panose="00000800000000000000" pitchFamily="50" charset="0"/>
                <a:ea typeface="+mn-ea"/>
                <a:cs typeface="+mn-cs"/>
              </a:rPr>
              <a:t>¡Reconociendo el éxito!</a:t>
            </a:r>
          </a:p>
        </p:txBody>
      </p:sp>
      <p:sp>
        <p:nvSpPr>
          <p:cNvPr id="3" name="pole tekstowe 2">
            <a:extLst>
              <a:ext uri="{FF2B5EF4-FFF2-40B4-BE49-F238E27FC236}">
                <a16:creationId xmlns:a16="http://schemas.microsoft.com/office/drawing/2014/main" id="{E74B7366-7190-6B0A-5604-2A87A0451D01}"/>
              </a:ext>
            </a:extLst>
          </p:cNvPr>
          <p:cNvSpPr txBox="1"/>
          <p:nvPr/>
        </p:nvSpPr>
        <p:spPr>
          <a:xfrm>
            <a:off x="559987" y="1166441"/>
            <a:ext cx="7555313" cy="646331"/>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es-ES" i="0" u="none" strike="noStrike" cap="none" baseline="0" dirty="0">
                <a:ln>
                  <a:noFill/>
                </a:ln>
                <a:solidFill>
                  <a:srgbClr val="6B737B"/>
                </a:solidFill>
                <a:effectLst/>
                <a:uLnTx/>
                <a:uFillTx/>
                <a:latin typeface="GT Walsheim Pro" panose="00000500000000000000" pitchFamily="2" charset="-18"/>
                <a:ea typeface="+mn-ea"/>
                <a:cs typeface="+mn-cs"/>
              </a:rPr>
              <a:t>A partir de diciembre de 2023, Amway lanza una estrategia de </a:t>
            </a:r>
            <a:r>
              <a:rPr lang="pl-PL" i="0" u="none" strike="noStrike" cap="none" baseline="0" dirty="0">
                <a:ln>
                  <a:noFill/>
                </a:ln>
                <a:solidFill>
                  <a:srgbClr val="6B737B"/>
                </a:solidFill>
                <a:effectLst/>
                <a:uLnTx/>
                <a:uFillTx/>
                <a:latin typeface="GT Walsheim Pro" panose="00000500000000000000" pitchFamily="2" charset="-18"/>
                <a:ea typeface="+mn-ea"/>
                <a:cs typeface="+mn-cs"/>
              </a:rPr>
              <a:t>r</a:t>
            </a:r>
            <a:r>
              <a:rPr lang="es-ES" i="0" u="none" strike="noStrike" cap="none" baseline="0" dirty="0" err="1">
                <a:ln>
                  <a:noFill/>
                </a:ln>
                <a:solidFill>
                  <a:srgbClr val="6B737B"/>
                </a:solidFill>
                <a:effectLst/>
                <a:uLnTx/>
                <a:uFillTx/>
                <a:latin typeface="GT Walsheim Pro" panose="00000500000000000000" pitchFamily="2" charset="-18"/>
                <a:ea typeface="+mn-ea"/>
                <a:cs typeface="+mn-cs"/>
              </a:rPr>
              <a:t>econocimiento</a:t>
            </a:r>
            <a:r>
              <a:rPr lang="es-ES" i="0" u="none" strike="noStrike" cap="none" baseline="0" dirty="0">
                <a:ln>
                  <a:noFill/>
                </a:ln>
                <a:solidFill>
                  <a:srgbClr val="6B737B"/>
                </a:solidFill>
                <a:effectLst/>
                <a:uLnTx/>
                <a:uFillTx/>
                <a:latin typeface="GT Walsheim Pro" panose="00000500000000000000" pitchFamily="2" charset="-18"/>
                <a:ea typeface="+mn-ea"/>
                <a:cs typeface="+mn-cs"/>
              </a:rPr>
              <a:t> holístico centrada en los niveles inferiores – del 3 % al 18 % y Bronce.</a:t>
            </a:r>
          </a:p>
        </p:txBody>
      </p:sp>
      <p:sp>
        <p:nvSpPr>
          <p:cNvPr id="4" name="pole tekstowe 3">
            <a:extLst>
              <a:ext uri="{FF2B5EF4-FFF2-40B4-BE49-F238E27FC236}">
                <a16:creationId xmlns:a16="http://schemas.microsoft.com/office/drawing/2014/main" id="{7EEEE0CC-24FE-A87E-4823-1731784E5011}"/>
              </a:ext>
            </a:extLst>
          </p:cNvPr>
          <p:cNvSpPr txBox="1"/>
          <p:nvPr/>
        </p:nvSpPr>
        <p:spPr>
          <a:xfrm>
            <a:off x="9237373" y="1751217"/>
            <a:ext cx="1805716"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600" b="1" i="0" u="none" strike="noStrike" cap="none" baseline="0">
                <a:ln>
                  <a:noFill/>
                </a:ln>
                <a:solidFill>
                  <a:srgbClr val="4A8FB2"/>
                </a:solidFill>
                <a:effectLst/>
                <a:uLnTx/>
                <a:uFillTx/>
                <a:latin typeface="GT Walsheim Pro Bold" panose="00000800000000000000" pitchFamily="50" charset="0"/>
                <a:ea typeface="+mn-ea"/>
                <a:cs typeface="+mn-cs"/>
              </a:rPr>
              <a:t>CERTIFICA</a:t>
            </a:r>
          </a:p>
        </p:txBody>
      </p:sp>
      <p:sp>
        <p:nvSpPr>
          <p:cNvPr id="5" name="pole tekstowe 4">
            <a:extLst>
              <a:ext uri="{FF2B5EF4-FFF2-40B4-BE49-F238E27FC236}">
                <a16:creationId xmlns:a16="http://schemas.microsoft.com/office/drawing/2014/main" id="{625BF401-6A96-386E-D2E0-A8F9E51F7C71}"/>
              </a:ext>
            </a:extLst>
          </p:cNvPr>
          <p:cNvSpPr txBox="1"/>
          <p:nvPr/>
        </p:nvSpPr>
        <p:spPr>
          <a:xfrm>
            <a:off x="9237373" y="3295256"/>
            <a:ext cx="1805716"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600" b="1" i="0" u="none" strike="noStrike" cap="none" baseline="0">
                <a:ln>
                  <a:noFill/>
                </a:ln>
                <a:solidFill>
                  <a:srgbClr val="4A8FB2"/>
                </a:solidFill>
                <a:effectLst/>
                <a:uLnTx/>
                <a:uFillTx/>
                <a:latin typeface="GT Walsheim Pro Bold" panose="00000800000000000000" pitchFamily="50" charset="0"/>
                <a:ea typeface="+mn-ea"/>
                <a:cs typeface="+mn-cs"/>
              </a:rPr>
              <a:t>CELEBRA</a:t>
            </a:r>
          </a:p>
        </p:txBody>
      </p:sp>
      <p:sp>
        <p:nvSpPr>
          <p:cNvPr id="6" name="pole tekstowe 5">
            <a:extLst>
              <a:ext uri="{FF2B5EF4-FFF2-40B4-BE49-F238E27FC236}">
                <a16:creationId xmlns:a16="http://schemas.microsoft.com/office/drawing/2014/main" id="{58EBABF4-AE3D-7511-5C13-B96D8654AC33}"/>
              </a:ext>
            </a:extLst>
          </p:cNvPr>
          <p:cNvSpPr txBox="1"/>
          <p:nvPr/>
        </p:nvSpPr>
        <p:spPr>
          <a:xfrm>
            <a:off x="9393351" y="4839295"/>
            <a:ext cx="1493760"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600" b="1" i="0" u="none" strike="noStrike" cap="none" baseline="0" dirty="0">
                <a:ln>
                  <a:noFill/>
                </a:ln>
                <a:solidFill>
                  <a:srgbClr val="4A8FB2"/>
                </a:solidFill>
                <a:effectLst/>
                <a:uLnTx/>
                <a:uFillTx/>
                <a:latin typeface="GT Walsheim Pro Bold" panose="00000800000000000000" pitchFamily="50" charset="0"/>
                <a:ea typeface="+mn-ea"/>
                <a:cs typeface="+mn-cs"/>
              </a:rPr>
              <a:t>CONSIGUE MÁS</a:t>
            </a:r>
          </a:p>
        </p:txBody>
      </p:sp>
      <p:sp>
        <p:nvSpPr>
          <p:cNvPr id="7" name="pole tekstowe 6">
            <a:extLst>
              <a:ext uri="{FF2B5EF4-FFF2-40B4-BE49-F238E27FC236}">
                <a16:creationId xmlns:a16="http://schemas.microsoft.com/office/drawing/2014/main" id="{85B57839-AD2A-662E-747C-9B146C17B249}"/>
              </a:ext>
            </a:extLst>
          </p:cNvPr>
          <p:cNvSpPr txBox="1"/>
          <p:nvPr/>
        </p:nvSpPr>
        <p:spPr>
          <a:xfrm>
            <a:off x="559987" y="5691559"/>
            <a:ext cx="3386862" cy="230832"/>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es-ES" sz="900">
                <a:solidFill>
                  <a:srgbClr val="6B737B"/>
                </a:solidFill>
                <a:latin typeface="GT Walsheim Pro" panose="00000500000000000000" pitchFamily="2" charset="-18"/>
              </a:rPr>
              <a:t>Europa en 2023; ANZ, SA y UA se unirán en 2024</a:t>
            </a:r>
          </a:p>
        </p:txBody>
      </p:sp>
      <p:pic>
        <p:nvPicPr>
          <p:cNvPr id="13" name="Obraz 12" descr="Obraz zawierający tekst, Czcionka, Grafika, projekt graficzny&#10;&#10;Opis wygenerowany automatycznie">
            <a:extLst>
              <a:ext uri="{FF2B5EF4-FFF2-40B4-BE49-F238E27FC236}">
                <a16:creationId xmlns:a16="http://schemas.microsoft.com/office/drawing/2014/main" id="{252D6E6D-2A71-A439-EC09-4DABFECB066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pic>
        <p:nvPicPr>
          <p:cNvPr id="14" name="Obraz 13" descr="Obraz zawierający krąg, zrzut ekranu, wizytówka, Czcionka&#10;&#10;Opis wygenerowany automatycznie">
            <a:extLst>
              <a:ext uri="{FF2B5EF4-FFF2-40B4-BE49-F238E27FC236}">
                <a16:creationId xmlns:a16="http://schemas.microsoft.com/office/drawing/2014/main" id="{E2B1658E-16D1-030C-1C12-9B6525CD2DA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776378" y="4480951"/>
            <a:ext cx="1333009" cy="1013026"/>
          </a:xfrm>
          <a:prstGeom prst="rect">
            <a:avLst/>
          </a:prstGeom>
        </p:spPr>
      </p:pic>
      <p:pic>
        <p:nvPicPr>
          <p:cNvPr id="16" name="Obraz 15" descr="Obraz zawierający krąg, Grafika, Czcionka, zrzut ekranu&#10;&#10;Opis wygenerowany automatycznie">
            <a:extLst>
              <a:ext uri="{FF2B5EF4-FFF2-40B4-BE49-F238E27FC236}">
                <a16:creationId xmlns:a16="http://schemas.microsoft.com/office/drawing/2014/main" id="{4AE9FCCB-AA77-5630-38AD-1901A70A5FE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022798" y="3155173"/>
            <a:ext cx="1333010" cy="1014974"/>
          </a:xfrm>
          <a:prstGeom prst="rect">
            <a:avLst/>
          </a:prstGeom>
        </p:spPr>
      </p:pic>
      <p:pic>
        <p:nvPicPr>
          <p:cNvPr id="18" name="Obraz 17" descr="Obraz zawierający krąg, Grafika, zrzut ekranu, Czcionka&#10;&#10;Opis wygenerowany automatycznie">
            <a:extLst>
              <a:ext uri="{FF2B5EF4-FFF2-40B4-BE49-F238E27FC236}">
                <a16:creationId xmlns:a16="http://schemas.microsoft.com/office/drawing/2014/main" id="{A86F896D-2591-C3AD-78C6-23271924AC8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916680" y="3146932"/>
            <a:ext cx="1333010" cy="1016496"/>
          </a:xfrm>
          <a:prstGeom prst="rect">
            <a:avLst/>
          </a:prstGeom>
        </p:spPr>
      </p:pic>
      <p:pic>
        <p:nvPicPr>
          <p:cNvPr id="20" name="Obraz 19" descr="Obraz zawierający Grafika, krąg, zrzut ekranu, Czcionka&#10;&#10;Opis wygenerowany automatycznie">
            <a:extLst>
              <a:ext uri="{FF2B5EF4-FFF2-40B4-BE49-F238E27FC236}">
                <a16:creationId xmlns:a16="http://schemas.microsoft.com/office/drawing/2014/main" id="{9563EA5C-B9B5-7F53-7E1D-0B6D8A144B7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776378" y="3146932"/>
            <a:ext cx="1333009" cy="1013816"/>
          </a:xfrm>
          <a:prstGeom prst="rect">
            <a:avLst/>
          </a:prstGeom>
        </p:spPr>
      </p:pic>
      <p:pic>
        <p:nvPicPr>
          <p:cNvPr id="22" name="Obraz 21" descr="Obraz zawierający Czcionka, Grafika, krąg, logo&#10;&#10;Opis wygenerowany automatycznie">
            <a:extLst>
              <a:ext uri="{FF2B5EF4-FFF2-40B4-BE49-F238E27FC236}">
                <a16:creationId xmlns:a16="http://schemas.microsoft.com/office/drawing/2014/main" id="{862F688D-2E64-6B6D-B050-583C71C988A8}"/>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022798" y="4482031"/>
            <a:ext cx="1329495" cy="1013893"/>
          </a:xfrm>
          <a:prstGeom prst="rect">
            <a:avLst/>
          </a:prstGeom>
        </p:spPr>
      </p:pic>
      <p:pic>
        <p:nvPicPr>
          <p:cNvPr id="24" name="Obraz 23" descr="Obraz zawierający Czcionka, Grafika, krąg, logo&#10;&#10;Opis wygenerowany automatycznie">
            <a:extLst>
              <a:ext uri="{FF2B5EF4-FFF2-40B4-BE49-F238E27FC236}">
                <a16:creationId xmlns:a16="http://schemas.microsoft.com/office/drawing/2014/main" id="{2B3871DC-430F-31C9-8447-27612C87860D}"/>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916680" y="4480950"/>
            <a:ext cx="1333009" cy="1014974"/>
          </a:xfrm>
          <a:prstGeom prst="rect">
            <a:avLst/>
          </a:prstGeom>
        </p:spPr>
      </p:pic>
      <p:pic>
        <p:nvPicPr>
          <p:cNvPr id="25" name="Obraz 24" descr="Obraz zawierający Grafika, Czcionka, tekst, logo&#10;&#10;Opis wygenerowany automatycznie">
            <a:extLst>
              <a:ext uri="{FF2B5EF4-FFF2-40B4-BE49-F238E27FC236}">
                <a16:creationId xmlns:a16="http://schemas.microsoft.com/office/drawing/2014/main" id="{F9CF75B8-8FB0-18FD-B162-2D727E4BE501}"/>
              </a:ext>
            </a:extLst>
          </p:cNvPr>
          <p:cNvPicPr>
            <a:picLocks noChangeAspect="1"/>
          </p:cNvPicPr>
          <p:nvPr/>
        </p:nvPicPr>
        <p:blipFill rotWithShape="1">
          <a:blip r:embed="rId12">
            <a:extLst>
              <a:ext uri="{28A0092B-C50C-407E-A947-70E740481C1C}">
                <a14:useLocalDpi xmlns:a14="http://schemas.microsoft.com/office/drawing/2010/main" val="0"/>
              </a:ext>
            </a:extLst>
          </a:blip>
          <a:srcRect l="18319" t="19813" r="19457" b="30944"/>
          <a:stretch/>
        </p:blipFill>
        <p:spPr>
          <a:xfrm>
            <a:off x="10354100" y="427989"/>
            <a:ext cx="1352125" cy="689792"/>
          </a:xfrm>
          <a:prstGeom prst="rect">
            <a:avLst/>
          </a:prstGeom>
        </p:spPr>
      </p:pic>
      <p:pic>
        <p:nvPicPr>
          <p:cNvPr id="8" name="Obraz 7" descr="Obraz zawierający tekst, opalenizna, pismo odręczne, Czcionka&#10;&#10;Opis wygenerowany automatycznie">
            <a:extLst>
              <a:ext uri="{FF2B5EF4-FFF2-40B4-BE49-F238E27FC236}">
                <a16:creationId xmlns:a16="http://schemas.microsoft.com/office/drawing/2014/main" id="{3E7933E4-81A6-0EB8-2A6F-042F187DE679}"/>
              </a:ext>
            </a:extLst>
          </p:cNvPr>
          <p:cNvPicPr>
            <a:picLocks noChangeAspect="1"/>
          </p:cNvPicPr>
          <p:nvPr/>
        </p:nvPicPr>
        <p:blipFill rotWithShape="1">
          <a:blip r:embed="rId13">
            <a:extLst>
              <a:ext uri="{28A0092B-C50C-407E-A947-70E740481C1C}">
                <a14:useLocalDpi xmlns:a14="http://schemas.microsoft.com/office/drawing/2010/main" val="0"/>
              </a:ext>
            </a:extLst>
          </a:blip>
          <a:srcRect b="-22163"/>
          <a:stretch/>
        </p:blipFill>
        <p:spPr>
          <a:xfrm>
            <a:off x="6942313" y="4170147"/>
            <a:ext cx="1825256" cy="1521412"/>
          </a:xfrm>
          <a:prstGeom prst="rect">
            <a:avLst/>
          </a:prstGeom>
        </p:spPr>
      </p:pic>
    </p:spTree>
    <p:extLst>
      <p:ext uri="{BB962C8B-B14F-4D97-AF65-F5344CB8AC3E}">
        <p14:creationId xmlns:p14="http://schemas.microsoft.com/office/powerpoint/2010/main" val="33913382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pole tekstowe 1">
            <a:extLst>
              <a:ext uri="{FF2B5EF4-FFF2-40B4-BE49-F238E27FC236}">
                <a16:creationId xmlns:a16="http://schemas.microsoft.com/office/drawing/2014/main" id="{7AD5B189-A83A-F395-91A6-6D0AA0EF693D}"/>
              </a:ext>
            </a:extLst>
          </p:cNvPr>
          <p:cNvSpPr txBox="1"/>
          <p:nvPr/>
        </p:nvSpPr>
        <p:spPr>
          <a:xfrm>
            <a:off x="559986" y="576630"/>
            <a:ext cx="9238063"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2400" b="1" i="0" u="none" strike="noStrike" cap="none" baseline="0" dirty="0">
                <a:ln>
                  <a:noFill/>
                </a:ln>
                <a:solidFill>
                  <a:srgbClr val="4A8FB2"/>
                </a:solidFill>
                <a:effectLst/>
                <a:uLnTx/>
                <a:uFillTx/>
                <a:latin typeface="GT Walsheim Pro Bold" panose="00000800000000000000" pitchFamily="50" charset="0"/>
                <a:ea typeface="+mn-ea"/>
                <a:cs typeface="+mn-cs"/>
              </a:rPr>
              <a:t>Estrategia de reconocimiento </a:t>
            </a:r>
            <a:endParaRPr lang="en-US" sz="2400" b="1" dirty="0">
              <a:solidFill>
                <a:srgbClr val="4A8FB2"/>
              </a:solidFill>
              <a:latin typeface="GT Walsheim Pro Bold" panose="00000800000000000000" pitchFamily="50"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ES" sz="2400" i="0" u="none" strike="noStrike" cap="none" baseline="0" dirty="0">
                <a:ln>
                  <a:noFill/>
                </a:ln>
                <a:solidFill>
                  <a:srgbClr val="6B737B"/>
                </a:solidFill>
                <a:effectLst/>
                <a:uLnTx/>
                <a:uFillTx/>
                <a:latin typeface="GT Walsheim Pro" panose="00000500000000000000" pitchFamily="2" charset="-18"/>
                <a:ea typeface="+mn-ea"/>
                <a:cs typeface="+mn-cs"/>
              </a:rPr>
              <a:t>Del </a:t>
            </a:r>
            <a:r>
              <a:rPr lang="es-ES" sz="2400" b="1" i="0" u="none" strike="noStrike" cap="none" baseline="0" dirty="0">
                <a:ln>
                  <a:noFill/>
                </a:ln>
                <a:solidFill>
                  <a:srgbClr val="6B737B"/>
                </a:solidFill>
                <a:effectLst/>
                <a:uLnTx/>
                <a:uFillTx/>
                <a:latin typeface="GT Walsheim Pro Bold" panose="00000800000000000000" pitchFamily="50" charset="0"/>
                <a:ea typeface="+mn-ea"/>
                <a:cs typeface="+mn-cs"/>
              </a:rPr>
              <a:t>3 %</a:t>
            </a:r>
            <a:r>
              <a:rPr lang="es-ES" sz="2400" i="0" u="none" strike="noStrike" cap="none" baseline="0" dirty="0">
                <a:ln>
                  <a:noFill/>
                </a:ln>
                <a:solidFill>
                  <a:srgbClr val="6B737B"/>
                </a:solidFill>
                <a:effectLst/>
                <a:uLnTx/>
                <a:uFillTx/>
                <a:latin typeface="GT Walsheim Pro" panose="00000500000000000000" pitchFamily="2" charset="-18"/>
                <a:ea typeface="+mn-ea"/>
                <a:cs typeface="+mn-cs"/>
              </a:rPr>
              <a:t> al </a:t>
            </a:r>
            <a:r>
              <a:rPr lang="es-ES" sz="2400" b="1" i="0" u="none" strike="noStrike" cap="none" baseline="0" dirty="0">
                <a:ln>
                  <a:noFill/>
                </a:ln>
                <a:solidFill>
                  <a:srgbClr val="6B737B"/>
                </a:solidFill>
                <a:effectLst/>
                <a:uLnTx/>
                <a:uFillTx/>
                <a:latin typeface="GT Walsheim Pro Bold" panose="00000800000000000000" pitchFamily="50" charset="0"/>
                <a:ea typeface="+mn-ea"/>
                <a:cs typeface="+mn-cs"/>
              </a:rPr>
              <a:t>18 %, incluyendo los incentivos Constructor Bronce</a:t>
            </a:r>
            <a:r>
              <a:rPr lang="es-ES" sz="2400" b="1" i="0" u="none" strike="noStrike" cap="none" baseline="30000" dirty="0">
                <a:ln>
                  <a:noFill/>
                </a:ln>
                <a:solidFill>
                  <a:srgbClr val="6B737B"/>
                </a:solidFill>
                <a:effectLst/>
                <a:uLnTx/>
                <a:uFillTx/>
                <a:latin typeface="GT Walsheim Pro Bold" panose="00000800000000000000" pitchFamily="50" charset="0"/>
                <a:ea typeface="+mn-ea"/>
                <a:cs typeface="+mn-cs"/>
              </a:rPr>
              <a:t>+</a:t>
            </a:r>
            <a:r>
              <a:rPr lang="es-ES" sz="2400" b="1" i="0" u="none" strike="noStrike" cap="none" baseline="0" dirty="0">
                <a:ln>
                  <a:noFill/>
                </a:ln>
                <a:solidFill>
                  <a:srgbClr val="6B737B"/>
                </a:solidFill>
                <a:effectLst/>
                <a:uLnTx/>
                <a:uFillTx/>
                <a:latin typeface="GT Walsheim Pro Bold" panose="00000800000000000000" pitchFamily="50" charset="0"/>
                <a:ea typeface="+mn-ea"/>
                <a:cs typeface="+mn-cs"/>
              </a:rPr>
              <a:t> </a:t>
            </a:r>
            <a:r>
              <a:rPr lang="es-ES" sz="2400" b="1" dirty="0">
                <a:solidFill>
                  <a:srgbClr val="6B737B"/>
                </a:solidFill>
                <a:latin typeface="GT Walsheim Pro Bold" panose="00000800000000000000" pitchFamily="50" charset="0"/>
              </a:rPr>
              <a:t>e</a:t>
            </a:r>
            <a:r>
              <a:rPr lang="es-ES" sz="2400" b="1" i="0" u="none" strike="noStrike" cap="none" baseline="0" dirty="0">
                <a:ln>
                  <a:noFill/>
                </a:ln>
                <a:solidFill>
                  <a:srgbClr val="6B737B"/>
                </a:solidFill>
                <a:effectLst/>
                <a:uLnTx/>
                <a:uFillTx/>
                <a:latin typeface="GT Walsheim Pro Bold" panose="00000800000000000000" pitchFamily="50" charset="0"/>
                <a:ea typeface="+mn-ea"/>
                <a:cs typeface="+mn-cs"/>
              </a:rPr>
              <a:t> Incentivo de Regularidad de Constructor Bronce</a:t>
            </a:r>
            <a:r>
              <a:rPr lang="es-ES" sz="2400" b="1" i="0" u="none" strike="noStrike" cap="none" baseline="30000" dirty="0">
                <a:ln>
                  <a:noFill/>
                </a:ln>
                <a:solidFill>
                  <a:srgbClr val="6B737B"/>
                </a:solidFill>
                <a:effectLst/>
                <a:uLnTx/>
                <a:uFillTx/>
                <a:latin typeface="GT Walsheim Pro Bold" panose="00000800000000000000" pitchFamily="50" charset="0"/>
                <a:ea typeface="+mn-ea"/>
                <a:cs typeface="+mn-cs"/>
              </a:rPr>
              <a:t>+</a:t>
            </a:r>
            <a:r>
              <a:rPr lang="es-ES" sz="2400" b="1" i="0" u="none" strike="noStrike" cap="none" dirty="0">
                <a:ln>
                  <a:noFill/>
                </a:ln>
                <a:solidFill>
                  <a:srgbClr val="6B737B"/>
                </a:solidFill>
                <a:effectLst/>
                <a:uLnTx/>
                <a:uFillTx/>
                <a:latin typeface="GT Walsheim Pro Bold" panose="00000800000000000000" pitchFamily="50" charset="0"/>
                <a:ea typeface="+mn-ea"/>
                <a:cs typeface="+mn-cs"/>
              </a:rPr>
              <a:t>.</a:t>
            </a:r>
          </a:p>
        </p:txBody>
      </p:sp>
      <p:sp>
        <p:nvSpPr>
          <p:cNvPr id="3" name="pole tekstowe 2">
            <a:extLst>
              <a:ext uri="{FF2B5EF4-FFF2-40B4-BE49-F238E27FC236}">
                <a16:creationId xmlns:a16="http://schemas.microsoft.com/office/drawing/2014/main" id="{431B1E7A-BA80-0DA8-690F-F07B6B612AD4}"/>
              </a:ext>
            </a:extLst>
          </p:cNvPr>
          <p:cNvSpPr txBox="1"/>
          <p:nvPr/>
        </p:nvSpPr>
        <p:spPr>
          <a:xfrm>
            <a:off x="488453" y="1558212"/>
            <a:ext cx="923330" cy="4183614"/>
          </a:xfrm>
          <a:prstGeom prst="rect">
            <a:avLst/>
          </a:prstGeom>
          <a:noFill/>
        </p:spPr>
        <p:txBody>
          <a:bodyPr vert="vert270"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2400" i="0" u="none" strike="noStrike" cap="none" baseline="0" dirty="0">
                <a:ln>
                  <a:noFill/>
                </a:ln>
                <a:solidFill>
                  <a:srgbClr val="4A8FB2"/>
                </a:solidFill>
                <a:effectLst/>
                <a:uLnTx/>
                <a:uFillTx/>
                <a:latin typeface="GT Walsheim Pro" panose="00000500000000000000" pitchFamily="2" charset="-18"/>
                <a:ea typeface="+mn-ea"/>
                <a:cs typeface="+mn-cs"/>
              </a:rPr>
              <a:t>3 campañas de </a:t>
            </a:r>
            <a:endParaRPr lang="pl-PL" sz="2400" i="0" u="none" strike="noStrike" cap="none" baseline="0" dirty="0">
              <a:ln>
                <a:noFill/>
              </a:ln>
              <a:solidFill>
                <a:srgbClr val="4A8FB2"/>
              </a:solidFill>
              <a:effectLst/>
              <a:uLnTx/>
              <a:uFillTx/>
              <a:latin typeface="GT Walsheim Pro" panose="00000500000000000000" pitchFamily="2" charset="-18"/>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pl-PL" sz="2400" dirty="0">
                <a:solidFill>
                  <a:srgbClr val="4A8FB2"/>
                </a:solidFill>
                <a:latin typeface="GT Walsheim Pro" panose="00000500000000000000" pitchFamily="2" charset="-18"/>
              </a:rPr>
              <a:t>correo electr</a:t>
            </a:r>
            <a:r>
              <a:rPr lang="es-ES" sz="2400" dirty="0" err="1">
                <a:solidFill>
                  <a:srgbClr val="4A8FB2"/>
                </a:solidFill>
                <a:latin typeface="GT Walsheim Pro" panose="00000500000000000000" pitchFamily="2" charset="-18"/>
              </a:rPr>
              <a:t>ó</a:t>
            </a:r>
            <a:r>
              <a:rPr lang="pl-PL" sz="2400" dirty="0">
                <a:solidFill>
                  <a:srgbClr val="4A8FB2"/>
                </a:solidFill>
                <a:latin typeface="GT Walsheim Pro" panose="00000500000000000000" pitchFamily="2" charset="-18"/>
              </a:rPr>
              <a:t>nico</a:t>
            </a:r>
            <a:endParaRPr lang="es-ES" sz="2400" i="0" u="none" strike="noStrike" cap="none" baseline="0" dirty="0">
              <a:ln>
                <a:noFill/>
              </a:ln>
              <a:solidFill>
                <a:srgbClr val="4A8FB2"/>
              </a:solidFill>
              <a:effectLst/>
              <a:uLnTx/>
              <a:uFillTx/>
              <a:latin typeface="GT Walsheim Pro" panose="00000500000000000000" pitchFamily="2" charset="-18"/>
              <a:ea typeface="+mn-ea"/>
              <a:cs typeface="+mn-cs"/>
            </a:endParaRPr>
          </a:p>
        </p:txBody>
      </p:sp>
      <p:sp>
        <p:nvSpPr>
          <p:cNvPr id="4" name="Prostokąt 54">
            <a:extLst>
              <a:ext uri="{FF2B5EF4-FFF2-40B4-BE49-F238E27FC236}">
                <a16:creationId xmlns:a16="http://schemas.microsoft.com/office/drawing/2014/main" id="{B65762F5-326C-54A9-8045-2E73CD21496C}"/>
              </a:ext>
            </a:extLst>
          </p:cNvPr>
          <p:cNvSpPr/>
          <p:nvPr/>
        </p:nvSpPr>
        <p:spPr>
          <a:xfrm>
            <a:off x="1336630" y="2062067"/>
            <a:ext cx="3086080" cy="3554962"/>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w="762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lang="es-ES" sz="6000" b="1" i="0" u="none" strike="noStrike" cap="none" baseline="0" dirty="0">
                <a:ln>
                  <a:noFill/>
                </a:ln>
                <a:solidFill>
                  <a:prstClr val="white"/>
                </a:solidFill>
                <a:effectLst/>
                <a:uLnTx/>
                <a:uFillTx/>
                <a:latin typeface="GT Walsheim Pro Bold" panose="00000800000000000000" pitchFamily="50" charset="0"/>
              </a:rPr>
              <a:t>1</a:t>
            </a:r>
          </a:p>
          <a:p>
            <a:pPr marL="0" marR="0" lvl="0" indent="0" defTabSz="914400" rtl="0" eaLnBrk="1" fontAlgn="auto" latinLnBrk="0" hangingPunct="1">
              <a:lnSpc>
                <a:spcPct val="100000"/>
              </a:lnSpc>
              <a:spcBef>
                <a:spcPts val="0"/>
              </a:spcBef>
              <a:spcAft>
                <a:spcPts val="0"/>
              </a:spcAft>
              <a:buClrTx/>
              <a:buSzTx/>
              <a:buFontTx/>
              <a:buNone/>
              <a:tabLst/>
              <a:defRPr/>
            </a:pPr>
            <a:r>
              <a:rPr lang="es-ES" sz="2400" b="1" dirty="0">
                <a:solidFill>
                  <a:prstClr val="white"/>
                </a:solidFill>
                <a:latin typeface="GT Walsheim Pro Bold" panose="00000800000000000000" pitchFamily="50" charset="0"/>
              </a:rPr>
              <a:t>Felicitaciones / certificado</a:t>
            </a:r>
          </a:p>
          <a:p>
            <a:pPr marL="0" marR="0" lvl="0" indent="0" defTabSz="914400" rtl="0" eaLnBrk="1" fontAlgn="auto" latinLnBrk="0" hangingPunct="1">
              <a:lnSpc>
                <a:spcPct val="100000"/>
              </a:lnSpc>
              <a:spcBef>
                <a:spcPts val="0"/>
              </a:spcBef>
              <a:spcAft>
                <a:spcPts val="0"/>
              </a:spcAft>
              <a:buClrTx/>
              <a:buSzTx/>
              <a:buFontTx/>
              <a:buNone/>
              <a:tabLst/>
              <a:defRPr/>
            </a:pPr>
            <a:endParaRPr lang="en-US" sz="1000" b="1" dirty="0">
              <a:solidFill>
                <a:prstClr val="white"/>
              </a:solidFill>
              <a:latin typeface="GT Walsheim Pro Bold" panose="00000800000000000000" pitchFamily="50" charset="0"/>
            </a:endParaRPr>
          </a:p>
          <a:p>
            <a:pPr marL="0" marR="0" lvl="0" indent="0" defTabSz="914400" rtl="0" eaLnBrk="1" fontAlgn="auto" latinLnBrk="0" hangingPunct="1">
              <a:lnSpc>
                <a:spcPct val="100000"/>
              </a:lnSpc>
              <a:spcBef>
                <a:spcPts val="0"/>
              </a:spcBef>
              <a:spcAft>
                <a:spcPts val="0"/>
              </a:spcAft>
              <a:buClrTx/>
              <a:buSzTx/>
              <a:buFontTx/>
              <a:buNone/>
              <a:tabLst/>
              <a:defRPr/>
            </a:pPr>
            <a:r>
              <a:rPr lang="es-ES" sz="1200" dirty="0">
                <a:solidFill>
                  <a:prstClr val="white"/>
                </a:solidFill>
                <a:latin typeface="GT Walsheim Pro" panose="00000500000000000000" pitchFamily="2" charset="-18"/>
              </a:rPr>
              <a:t>A aquellos que logren el reconocimiento del 3 % al 18 %, incluyendo los incentivos Constructor Bronce</a:t>
            </a:r>
            <a:r>
              <a:rPr lang="es-ES" sz="1200" baseline="30000" dirty="0">
                <a:solidFill>
                  <a:prstClr val="white"/>
                </a:solidFill>
                <a:latin typeface="GT Walsheim Pro" panose="00000500000000000000" pitchFamily="2" charset="-18"/>
              </a:rPr>
              <a:t>+</a:t>
            </a:r>
            <a:r>
              <a:rPr lang="es-ES" sz="1200" dirty="0">
                <a:solidFill>
                  <a:prstClr val="white"/>
                </a:solidFill>
                <a:latin typeface="GT Walsheim Pro" panose="00000500000000000000" pitchFamily="2" charset="-18"/>
              </a:rPr>
              <a:t> e Incentivo de Regularidad de Constructor Bronce</a:t>
            </a:r>
            <a:r>
              <a:rPr lang="es-ES" sz="1200" baseline="30000" dirty="0">
                <a:solidFill>
                  <a:prstClr val="white"/>
                </a:solidFill>
                <a:latin typeface="GT Walsheim Pro" panose="00000500000000000000" pitchFamily="2" charset="-18"/>
              </a:rPr>
              <a:t>+</a:t>
            </a:r>
            <a:r>
              <a:rPr lang="es-ES" sz="1200" dirty="0">
                <a:solidFill>
                  <a:prstClr val="white"/>
                </a:solidFill>
                <a:latin typeface="GT Walsheim Pro" panose="00000500000000000000" pitchFamily="2" charset="-18"/>
              </a:rPr>
              <a:t>.</a:t>
            </a:r>
          </a:p>
          <a:p>
            <a:pPr marL="0" marR="0" lvl="0" indent="0" defTabSz="914400" rtl="0" eaLnBrk="1" fontAlgn="auto" latinLnBrk="0" hangingPunct="1">
              <a:lnSpc>
                <a:spcPct val="100000"/>
              </a:lnSpc>
              <a:spcBef>
                <a:spcPts val="0"/>
              </a:spcBef>
              <a:spcAft>
                <a:spcPts val="0"/>
              </a:spcAft>
              <a:buClrTx/>
              <a:buSzTx/>
              <a:buFontTx/>
              <a:buNone/>
              <a:tabLst/>
              <a:defRPr/>
            </a:pPr>
            <a:endParaRPr lang="en-US" sz="1200" b="1" dirty="0">
              <a:solidFill>
                <a:prstClr val="white"/>
              </a:solidFill>
              <a:latin typeface="GT Walsheim Pro Bold" panose="00000800000000000000" pitchFamily="50" charset="0"/>
            </a:endParaRPr>
          </a:p>
          <a:p>
            <a:pPr marL="0" marR="0" lvl="0" indent="0" defTabSz="914400" rtl="0" eaLnBrk="1" fontAlgn="auto" latinLnBrk="0" hangingPunct="1">
              <a:lnSpc>
                <a:spcPct val="100000"/>
              </a:lnSpc>
              <a:spcBef>
                <a:spcPts val="0"/>
              </a:spcBef>
              <a:spcAft>
                <a:spcPts val="0"/>
              </a:spcAft>
              <a:buClrTx/>
              <a:buSzTx/>
              <a:buFontTx/>
              <a:buNone/>
              <a:tabLst/>
              <a:defRPr/>
            </a:pPr>
            <a:r>
              <a:rPr lang="es-ES" sz="1200" dirty="0">
                <a:solidFill>
                  <a:prstClr val="white"/>
                </a:solidFill>
                <a:latin typeface="GT Walsheim Pro" panose="00000500000000000000" pitchFamily="2" charset="-18"/>
              </a:rPr>
              <a:t>Felicitación por el logro en formato de certificado enviado por correo electrónico.</a:t>
            </a:r>
          </a:p>
          <a:p>
            <a:pPr marL="0" marR="0" lvl="0" indent="0" defTabSz="914400" rtl="0" eaLnBrk="1" fontAlgn="auto" latinLnBrk="0" hangingPunct="1">
              <a:lnSpc>
                <a:spcPct val="100000"/>
              </a:lnSpc>
              <a:spcBef>
                <a:spcPts val="0"/>
              </a:spcBef>
              <a:spcAft>
                <a:spcPts val="0"/>
              </a:spcAft>
              <a:buClrTx/>
              <a:buSzTx/>
              <a:buFontTx/>
              <a:buNone/>
              <a:tabLst/>
              <a:defRPr/>
            </a:pPr>
            <a:endParaRPr lang="en-US" sz="1200" b="1" dirty="0">
              <a:solidFill>
                <a:prstClr val="white"/>
              </a:solidFill>
              <a:latin typeface="GT Walsheim Pro Bold" panose="00000800000000000000" pitchFamily="50" charset="0"/>
            </a:endParaRPr>
          </a:p>
          <a:p>
            <a:pPr marL="0" marR="0" lvl="0" indent="0" defTabSz="914400" rtl="0" eaLnBrk="1" fontAlgn="auto" latinLnBrk="0" hangingPunct="1">
              <a:lnSpc>
                <a:spcPct val="100000"/>
              </a:lnSpc>
              <a:spcBef>
                <a:spcPts val="0"/>
              </a:spcBef>
              <a:spcAft>
                <a:spcPts val="0"/>
              </a:spcAft>
              <a:buClrTx/>
              <a:buSzTx/>
              <a:buFontTx/>
              <a:buNone/>
              <a:tabLst/>
              <a:defRPr/>
            </a:pPr>
            <a:r>
              <a:rPr lang="es-ES" sz="1200" dirty="0">
                <a:solidFill>
                  <a:prstClr val="white"/>
                </a:solidFill>
                <a:latin typeface="GT Walsheim Pro" panose="00000500000000000000" pitchFamily="2" charset="-18"/>
              </a:rPr>
              <a:t>Enlaces con recursos digitales para utilizar en canales de redes sociales.</a:t>
            </a:r>
          </a:p>
          <a:p>
            <a:pPr marL="0" marR="0" lvl="0" indent="0" defTabSz="914400" rtl="0" eaLnBrk="1" fontAlgn="auto" latinLnBrk="0" hangingPunct="1">
              <a:lnSpc>
                <a:spcPct val="100000"/>
              </a:lnSpc>
              <a:spcBef>
                <a:spcPts val="0"/>
              </a:spcBef>
              <a:spcAft>
                <a:spcPts val="0"/>
              </a:spcAft>
              <a:buClrTx/>
              <a:buSzTx/>
              <a:buFontTx/>
              <a:buNone/>
              <a:tabLst/>
              <a:defRPr/>
            </a:pPr>
            <a:endParaRPr lang="en-US" sz="1100" b="1" dirty="0">
              <a:solidFill>
                <a:prstClr val="white"/>
              </a:solidFill>
              <a:latin typeface="GT Walsheim Pro" panose="00000500000000000000" pitchFamily="2" charset="-18"/>
            </a:endParaRPr>
          </a:p>
        </p:txBody>
      </p:sp>
      <p:sp>
        <p:nvSpPr>
          <p:cNvPr id="7" name="Prostokąt 54">
            <a:extLst>
              <a:ext uri="{FF2B5EF4-FFF2-40B4-BE49-F238E27FC236}">
                <a16:creationId xmlns:a16="http://schemas.microsoft.com/office/drawing/2014/main" id="{165AE6A3-FEBC-87E6-9661-EB28B7A0C691}"/>
              </a:ext>
            </a:extLst>
          </p:cNvPr>
          <p:cNvSpPr/>
          <p:nvPr/>
        </p:nvSpPr>
        <p:spPr>
          <a:xfrm>
            <a:off x="4844941" y="2062067"/>
            <a:ext cx="3086080" cy="3554962"/>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w="762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lang="es-ES" sz="6000" b="1" i="0" u="none" strike="noStrike" cap="none" baseline="0" dirty="0">
                <a:ln>
                  <a:noFill/>
                </a:ln>
                <a:solidFill>
                  <a:prstClr val="white"/>
                </a:solidFill>
                <a:effectLst/>
                <a:uLnTx/>
                <a:uFillTx/>
                <a:latin typeface="GT Walsheim Pro Bold" panose="00000800000000000000" pitchFamily="50" charset="0"/>
              </a:rPr>
              <a:t>2</a:t>
            </a:r>
          </a:p>
          <a:p>
            <a:pPr marL="0" marR="0" lvl="0" indent="0" defTabSz="914400" rtl="0" eaLnBrk="1" fontAlgn="auto" latinLnBrk="0" hangingPunct="1">
              <a:lnSpc>
                <a:spcPct val="100000"/>
              </a:lnSpc>
              <a:spcBef>
                <a:spcPts val="0"/>
              </a:spcBef>
              <a:spcAft>
                <a:spcPts val="0"/>
              </a:spcAft>
              <a:buClrTx/>
              <a:buSzTx/>
              <a:buFontTx/>
              <a:buNone/>
              <a:tabLst/>
              <a:defRPr/>
            </a:pPr>
            <a:r>
              <a:rPr lang="es-ES" sz="2400" b="1" dirty="0">
                <a:solidFill>
                  <a:prstClr val="white"/>
                </a:solidFill>
                <a:latin typeface="GT Walsheim Pro Bold" panose="00000800000000000000" pitchFamily="50" charset="0"/>
              </a:rPr>
              <a:t>Correo electrónico motivacional: progreso de nivel</a:t>
            </a:r>
            <a:endParaRPr lang="en-US" sz="1000" b="1" dirty="0">
              <a:solidFill>
                <a:prstClr val="white"/>
              </a:solidFill>
              <a:latin typeface="GT Walsheim Pro Bold" panose="00000800000000000000" pitchFamily="50" charset="0"/>
            </a:endParaRPr>
          </a:p>
          <a:p>
            <a:pPr marL="0" marR="0" lvl="0" indent="0" defTabSz="914400" rtl="0" eaLnBrk="1" fontAlgn="auto" latinLnBrk="0" hangingPunct="1">
              <a:lnSpc>
                <a:spcPct val="100000"/>
              </a:lnSpc>
              <a:spcBef>
                <a:spcPts val="0"/>
              </a:spcBef>
              <a:spcAft>
                <a:spcPts val="0"/>
              </a:spcAft>
              <a:buClrTx/>
              <a:buSzTx/>
              <a:buFontTx/>
              <a:buNone/>
              <a:tabLst/>
              <a:defRPr/>
            </a:pPr>
            <a:endParaRPr lang="en-US" sz="1000" b="1" dirty="0">
              <a:solidFill>
                <a:prstClr val="white"/>
              </a:solidFill>
              <a:latin typeface="GT Walsheim Pro Bold" panose="00000800000000000000" pitchFamily="50" charset="0"/>
            </a:endParaRPr>
          </a:p>
          <a:p>
            <a:pPr marL="0" marR="0" lvl="0" indent="0" defTabSz="914400" rtl="0" eaLnBrk="1" fontAlgn="auto" latinLnBrk="0" hangingPunct="1">
              <a:lnSpc>
                <a:spcPct val="100000"/>
              </a:lnSpc>
              <a:spcBef>
                <a:spcPts val="0"/>
              </a:spcBef>
              <a:spcAft>
                <a:spcPts val="0"/>
              </a:spcAft>
              <a:buClrTx/>
              <a:buSzTx/>
              <a:buFontTx/>
              <a:buNone/>
              <a:tabLst/>
              <a:defRPr/>
            </a:pPr>
            <a:r>
              <a:rPr lang="es-ES" sz="1200" dirty="0">
                <a:solidFill>
                  <a:prstClr val="white"/>
                </a:solidFill>
                <a:latin typeface="GT Walsheim Pro" panose="00000500000000000000" pitchFamily="2" charset="-18"/>
              </a:rPr>
              <a:t>Aquellos que estén cerca de alcanzar el 6 %, 9 %, 12 %, 15 % o 18 %.</a:t>
            </a:r>
          </a:p>
          <a:p>
            <a:pPr marL="0" marR="0" lvl="0" indent="0" defTabSz="914400" rtl="0" eaLnBrk="1" fontAlgn="auto" latinLnBrk="0" hangingPunct="1">
              <a:lnSpc>
                <a:spcPct val="100000"/>
              </a:lnSpc>
              <a:spcBef>
                <a:spcPts val="0"/>
              </a:spcBef>
              <a:spcAft>
                <a:spcPts val="0"/>
              </a:spcAft>
              <a:buClrTx/>
              <a:buSzTx/>
              <a:buFontTx/>
              <a:buNone/>
              <a:tabLst/>
              <a:defRPr/>
            </a:pPr>
            <a:endParaRPr lang="en-US" sz="1200" b="1" dirty="0">
              <a:solidFill>
                <a:prstClr val="white"/>
              </a:solidFill>
              <a:latin typeface="GT Walsheim Pro Bold" panose="00000800000000000000" pitchFamily="50" charset="0"/>
            </a:endParaRPr>
          </a:p>
          <a:p>
            <a:pPr marL="0" marR="0" lvl="0" indent="0" defTabSz="914400" rtl="0" eaLnBrk="1" fontAlgn="auto" latinLnBrk="0" hangingPunct="1">
              <a:lnSpc>
                <a:spcPct val="100000"/>
              </a:lnSpc>
              <a:spcBef>
                <a:spcPts val="0"/>
              </a:spcBef>
              <a:spcAft>
                <a:spcPts val="0"/>
              </a:spcAft>
              <a:buClrTx/>
              <a:buSzTx/>
              <a:buFontTx/>
              <a:buNone/>
              <a:tabLst/>
              <a:defRPr/>
            </a:pPr>
            <a:r>
              <a:rPr lang="es-ES" sz="1200" dirty="0">
                <a:solidFill>
                  <a:prstClr val="white"/>
                </a:solidFill>
                <a:latin typeface="GT Walsheim Pro" panose="00000500000000000000" pitchFamily="2" charset="-18"/>
              </a:rPr>
              <a:t>Serán informados y recibirán apoyo para alcanzar el siguiente nivel.</a:t>
            </a:r>
          </a:p>
          <a:p>
            <a:pPr marL="0" marR="0" lvl="0" indent="0" defTabSz="914400" rtl="0" eaLnBrk="1" fontAlgn="auto" latinLnBrk="0" hangingPunct="1">
              <a:lnSpc>
                <a:spcPct val="100000"/>
              </a:lnSpc>
              <a:spcBef>
                <a:spcPts val="0"/>
              </a:spcBef>
              <a:spcAft>
                <a:spcPts val="0"/>
              </a:spcAft>
              <a:buClrTx/>
              <a:buSzTx/>
              <a:buFontTx/>
              <a:buNone/>
              <a:tabLst/>
              <a:defRPr/>
            </a:pPr>
            <a:endParaRPr lang="en-US" sz="1200" b="1" dirty="0">
              <a:solidFill>
                <a:prstClr val="white"/>
              </a:solidFill>
              <a:latin typeface="GT Walsheim Pro Bold" panose="00000800000000000000" pitchFamily="50" charset="0"/>
            </a:endParaRPr>
          </a:p>
          <a:p>
            <a:pPr marL="0" marR="0" lvl="0" indent="0" defTabSz="914400" rtl="0" eaLnBrk="1" fontAlgn="auto" latinLnBrk="0" hangingPunct="1">
              <a:lnSpc>
                <a:spcPct val="100000"/>
              </a:lnSpc>
              <a:spcBef>
                <a:spcPts val="0"/>
              </a:spcBef>
              <a:spcAft>
                <a:spcPts val="0"/>
              </a:spcAft>
              <a:buClrTx/>
              <a:buSzTx/>
              <a:buFontTx/>
              <a:buNone/>
              <a:tabLst/>
              <a:defRPr/>
            </a:pPr>
            <a:endParaRPr lang="en-US" sz="1200" b="1" dirty="0">
              <a:solidFill>
                <a:prstClr val="white"/>
              </a:solidFill>
              <a:latin typeface="GT Walsheim Pro Bold" panose="00000800000000000000" pitchFamily="50" charset="0"/>
            </a:endParaRPr>
          </a:p>
          <a:p>
            <a:pPr marL="0" marR="0" lvl="0" indent="0" defTabSz="914400" rtl="0" eaLnBrk="1" fontAlgn="auto" latinLnBrk="0" hangingPunct="1">
              <a:lnSpc>
                <a:spcPct val="100000"/>
              </a:lnSpc>
              <a:spcBef>
                <a:spcPts val="0"/>
              </a:spcBef>
              <a:spcAft>
                <a:spcPts val="0"/>
              </a:spcAft>
              <a:buClrTx/>
              <a:buSzTx/>
              <a:buFontTx/>
              <a:buNone/>
              <a:tabLst/>
              <a:defRPr/>
            </a:pPr>
            <a:endParaRPr lang="en-US" sz="1100" b="1" dirty="0">
              <a:solidFill>
                <a:prstClr val="white"/>
              </a:solidFill>
              <a:latin typeface="GT Walsheim Pro" panose="00000500000000000000" pitchFamily="2" charset="-18"/>
            </a:endParaRPr>
          </a:p>
        </p:txBody>
      </p:sp>
      <p:sp>
        <p:nvSpPr>
          <p:cNvPr id="8" name="Prostokąt 54">
            <a:extLst>
              <a:ext uri="{FF2B5EF4-FFF2-40B4-BE49-F238E27FC236}">
                <a16:creationId xmlns:a16="http://schemas.microsoft.com/office/drawing/2014/main" id="{EC521CCE-F25E-1B58-B762-ADDCB2A6EE6E}"/>
              </a:ext>
            </a:extLst>
          </p:cNvPr>
          <p:cNvSpPr/>
          <p:nvPr/>
        </p:nvSpPr>
        <p:spPr>
          <a:xfrm>
            <a:off x="8353252" y="2052738"/>
            <a:ext cx="3086080" cy="3554962"/>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w="762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lang="es-ES" sz="6000" b="1" i="0" u="none" strike="noStrike" cap="none" baseline="0" dirty="0">
                <a:ln>
                  <a:noFill/>
                </a:ln>
                <a:solidFill>
                  <a:prstClr val="white"/>
                </a:solidFill>
                <a:effectLst/>
                <a:uLnTx/>
                <a:uFillTx/>
                <a:latin typeface="GT Walsheim Pro Bold" panose="00000800000000000000" pitchFamily="50" charset="0"/>
              </a:rPr>
              <a:t>3</a:t>
            </a:r>
          </a:p>
          <a:p>
            <a:pPr marL="0" marR="0" lvl="0" indent="0" defTabSz="914400" rtl="0" eaLnBrk="1" fontAlgn="auto" latinLnBrk="0" hangingPunct="1">
              <a:lnSpc>
                <a:spcPct val="100000"/>
              </a:lnSpc>
              <a:spcBef>
                <a:spcPts val="0"/>
              </a:spcBef>
              <a:spcAft>
                <a:spcPts val="0"/>
              </a:spcAft>
              <a:buClrTx/>
              <a:buSzTx/>
              <a:buFontTx/>
              <a:buNone/>
              <a:tabLst/>
              <a:defRPr/>
            </a:pPr>
            <a:r>
              <a:rPr lang="es-ES" sz="2400" b="1" dirty="0">
                <a:solidFill>
                  <a:prstClr val="white"/>
                </a:solidFill>
                <a:latin typeface="GT Walsheim Pro Bold" panose="00000800000000000000" pitchFamily="50" charset="0"/>
              </a:rPr>
              <a:t>Notificación de Platino</a:t>
            </a:r>
          </a:p>
          <a:p>
            <a:pPr marL="0" marR="0" lvl="0" indent="0" defTabSz="914400" rtl="0" eaLnBrk="1" fontAlgn="auto" latinLnBrk="0" hangingPunct="1">
              <a:lnSpc>
                <a:spcPct val="100000"/>
              </a:lnSpc>
              <a:spcBef>
                <a:spcPts val="0"/>
              </a:spcBef>
              <a:spcAft>
                <a:spcPts val="0"/>
              </a:spcAft>
              <a:buClrTx/>
              <a:buSzTx/>
              <a:buFontTx/>
              <a:buNone/>
              <a:tabLst/>
              <a:defRPr/>
            </a:pPr>
            <a:endParaRPr lang="en-US" sz="1000" b="1" dirty="0">
              <a:solidFill>
                <a:prstClr val="white"/>
              </a:solidFill>
              <a:latin typeface="GT Walsheim Pro Bold" panose="00000800000000000000" pitchFamily="50" charset="0"/>
            </a:endParaRPr>
          </a:p>
          <a:p>
            <a:pPr marL="0" marR="0" lvl="0" indent="0" defTabSz="914400" rtl="0" eaLnBrk="1" fontAlgn="auto" latinLnBrk="0" hangingPunct="1">
              <a:lnSpc>
                <a:spcPct val="100000"/>
              </a:lnSpc>
              <a:spcBef>
                <a:spcPts val="0"/>
              </a:spcBef>
              <a:spcAft>
                <a:spcPts val="0"/>
              </a:spcAft>
              <a:buClrTx/>
              <a:buSzTx/>
              <a:buFontTx/>
              <a:buNone/>
              <a:tabLst/>
              <a:defRPr/>
            </a:pPr>
            <a:endParaRPr lang="en-US" sz="1000" b="1" dirty="0">
              <a:solidFill>
                <a:prstClr val="white"/>
              </a:solidFill>
              <a:latin typeface="GT Walsheim Pro Bold" panose="00000800000000000000" pitchFamily="50" charset="0"/>
            </a:endParaRPr>
          </a:p>
          <a:p>
            <a:pPr marL="0" marR="0" lvl="0" indent="0" defTabSz="914400" rtl="0" eaLnBrk="1" fontAlgn="auto" latinLnBrk="0" hangingPunct="1">
              <a:lnSpc>
                <a:spcPct val="100000"/>
              </a:lnSpc>
              <a:spcBef>
                <a:spcPts val="0"/>
              </a:spcBef>
              <a:spcAft>
                <a:spcPts val="0"/>
              </a:spcAft>
              <a:buClrTx/>
              <a:buSzTx/>
              <a:buFontTx/>
              <a:buNone/>
              <a:tabLst/>
              <a:defRPr/>
            </a:pPr>
            <a:r>
              <a:rPr lang="es-ES" sz="1200" dirty="0">
                <a:solidFill>
                  <a:prstClr val="white"/>
                </a:solidFill>
                <a:latin typeface="GT Walsheim Pro" panose="00000500000000000000" pitchFamily="2" charset="-18"/>
              </a:rPr>
              <a:t>Auspiciadores Platino.</a:t>
            </a:r>
          </a:p>
          <a:p>
            <a:pPr marL="0" marR="0" lvl="0" indent="0" defTabSz="914400" rtl="0" eaLnBrk="1" fontAlgn="auto" latinLnBrk="0" hangingPunct="1">
              <a:lnSpc>
                <a:spcPct val="100000"/>
              </a:lnSpc>
              <a:spcBef>
                <a:spcPts val="0"/>
              </a:spcBef>
              <a:spcAft>
                <a:spcPts val="0"/>
              </a:spcAft>
              <a:buClrTx/>
              <a:buSzTx/>
              <a:buFontTx/>
              <a:buNone/>
              <a:tabLst/>
              <a:defRPr/>
            </a:pPr>
            <a:endParaRPr lang="en-US" sz="1200" dirty="0">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lang="es-ES" sz="1200" dirty="0">
                <a:solidFill>
                  <a:prstClr val="white"/>
                </a:solidFill>
                <a:latin typeface="GT Walsheim Pro" panose="00000500000000000000" pitchFamily="2" charset="-18"/>
              </a:rPr>
              <a:t>Los Platinos reciben información acerca de los que alcanzan o están cerca de alcanzar el siguiente nivel, de manera que puedan felicitarlos y apoyarlos adecuadamente.</a:t>
            </a:r>
          </a:p>
          <a:p>
            <a:pPr marL="0" marR="0" lvl="0" indent="0" defTabSz="914400" rtl="0" eaLnBrk="1" fontAlgn="auto" latinLnBrk="0" hangingPunct="1">
              <a:lnSpc>
                <a:spcPct val="100000"/>
              </a:lnSpc>
              <a:spcBef>
                <a:spcPts val="0"/>
              </a:spcBef>
              <a:spcAft>
                <a:spcPts val="0"/>
              </a:spcAft>
              <a:buClrTx/>
              <a:buSzTx/>
              <a:buFontTx/>
              <a:buNone/>
              <a:tabLst/>
              <a:defRPr/>
            </a:pPr>
            <a:endParaRPr lang="en-US" sz="1200" b="1" dirty="0">
              <a:solidFill>
                <a:prstClr val="white"/>
              </a:solidFill>
              <a:latin typeface="GT Walsheim Pro Bold" panose="00000800000000000000" pitchFamily="50" charset="0"/>
            </a:endParaRPr>
          </a:p>
          <a:p>
            <a:pPr marL="0" marR="0" lvl="0" indent="0" defTabSz="914400" rtl="0" eaLnBrk="1" fontAlgn="auto" latinLnBrk="0" hangingPunct="1">
              <a:lnSpc>
                <a:spcPct val="100000"/>
              </a:lnSpc>
              <a:spcBef>
                <a:spcPts val="0"/>
              </a:spcBef>
              <a:spcAft>
                <a:spcPts val="0"/>
              </a:spcAft>
              <a:buClrTx/>
              <a:buSzTx/>
              <a:buFontTx/>
              <a:buNone/>
              <a:tabLst/>
              <a:defRPr/>
            </a:pPr>
            <a:endParaRPr lang="en-US" sz="1200" b="1" dirty="0">
              <a:solidFill>
                <a:prstClr val="white"/>
              </a:solidFill>
              <a:latin typeface="GT Walsheim Pro Bold" panose="00000800000000000000" pitchFamily="50" charset="0"/>
            </a:endParaRPr>
          </a:p>
          <a:p>
            <a:pPr marL="0" marR="0" lvl="0" indent="0" defTabSz="914400" rtl="0" eaLnBrk="1" fontAlgn="auto" latinLnBrk="0" hangingPunct="1">
              <a:lnSpc>
                <a:spcPct val="100000"/>
              </a:lnSpc>
              <a:spcBef>
                <a:spcPts val="0"/>
              </a:spcBef>
              <a:spcAft>
                <a:spcPts val="0"/>
              </a:spcAft>
              <a:buClrTx/>
              <a:buSzTx/>
              <a:buFontTx/>
              <a:buNone/>
              <a:tabLst/>
              <a:defRPr/>
            </a:pPr>
            <a:endParaRPr lang="en-US" sz="1100" b="1" dirty="0">
              <a:solidFill>
                <a:prstClr val="white"/>
              </a:solidFill>
              <a:latin typeface="GT Walsheim Pro" panose="00000500000000000000" pitchFamily="2" charset="-18"/>
            </a:endParaRPr>
          </a:p>
        </p:txBody>
      </p:sp>
      <p:cxnSp>
        <p:nvCxnSpPr>
          <p:cNvPr id="6" name="Łącznik prosty 5">
            <a:extLst>
              <a:ext uri="{FF2B5EF4-FFF2-40B4-BE49-F238E27FC236}">
                <a16:creationId xmlns:a16="http://schemas.microsoft.com/office/drawing/2014/main" id="{AE9E3229-4543-3961-26DE-41A6F23F6402}"/>
              </a:ext>
            </a:extLst>
          </p:cNvPr>
          <p:cNvCxnSpPr>
            <a:cxnSpLocks/>
          </p:cNvCxnSpPr>
          <p:nvPr/>
        </p:nvCxnSpPr>
        <p:spPr>
          <a:xfrm>
            <a:off x="1409700" y="4555870"/>
            <a:ext cx="267652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Łącznik prosty 9">
            <a:extLst>
              <a:ext uri="{FF2B5EF4-FFF2-40B4-BE49-F238E27FC236}">
                <a16:creationId xmlns:a16="http://schemas.microsoft.com/office/drawing/2014/main" id="{B4637EA8-83B4-EF34-B6FB-05861D564D7D}"/>
              </a:ext>
            </a:extLst>
          </p:cNvPr>
          <p:cNvCxnSpPr>
            <a:cxnSpLocks/>
          </p:cNvCxnSpPr>
          <p:nvPr/>
        </p:nvCxnSpPr>
        <p:spPr>
          <a:xfrm>
            <a:off x="1409700" y="5121910"/>
            <a:ext cx="267652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Łącznik prosty 10">
            <a:extLst>
              <a:ext uri="{FF2B5EF4-FFF2-40B4-BE49-F238E27FC236}">
                <a16:creationId xmlns:a16="http://schemas.microsoft.com/office/drawing/2014/main" id="{5B29D036-24EF-7FD7-4040-218F7910E4BB}"/>
              </a:ext>
            </a:extLst>
          </p:cNvPr>
          <p:cNvCxnSpPr>
            <a:cxnSpLocks/>
          </p:cNvCxnSpPr>
          <p:nvPr/>
        </p:nvCxnSpPr>
        <p:spPr>
          <a:xfrm>
            <a:off x="4963795" y="4667630"/>
            <a:ext cx="267652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Łącznik prosty 11">
            <a:extLst>
              <a:ext uri="{FF2B5EF4-FFF2-40B4-BE49-F238E27FC236}">
                <a16:creationId xmlns:a16="http://schemas.microsoft.com/office/drawing/2014/main" id="{1471FEEE-4D20-EA66-B3F0-50F51275483C}"/>
              </a:ext>
            </a:extLst>
          </p:cNvPr>
          <p:cNvCxnSpPr>
            <a:cxnSpLocks/>
          </p:cNvCxnSpPr>
          <p:nvPr/>
        </p:nvCxnSpPr>
        <p:spPr>
          <a:xfrm>
            <a:off x="8428355" y="4180506"/>
            <a:ext cx="267652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Obraz 12" descr="Obraz zawierający tekst, Czcionka, Grafika, projekt graficzny&#10;&#10;Opis wygenerowany automatycznie">
            <a:extLst>
              <a:ext uri="{FF2B5EF4-FFF2-40B4-BE49-F238E27FC236}">
                <a16:creationId xmlns:a16="http://schemas.microsoft.com/office/drawing/2014/main" id="{9BF4EF26-DE7B-2FF2-E699-38B335C7F0C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pic>
        <p:nvPicPr>
          <p:cNvPr id="5" name="Obraz 4" descr="Obraz zawierający Grafika, Czcionka, tekst, logo&#10;&#10;Opis wygenerowany automatycznie">
            <a:extLst>
              <a:ext uri="{FF2B5EF4-FFF2-40B4-BE49-F238E27FC236}">
                <a16:creationId xmlns:a16="http://schemas.microsoft.com/office/drawing/2014/main" id="{2E47D77D-6D71-F9C5-0ACD-FD133A27D0DE}"/>
              </a:ext>
            </a:extLst>
          </p:cNvPr>
          <p:cNvPicPr>
            <a:picLocks noChangeAspect="1"/>
          </p:cNvPicPr>
          <p:nvPr/>
        </p:nvPicPr>
        <p:blipFill rotWithShape="1">
          <a:blip r:embed="rId5">
            <a:extLst>
              <a:ext uri="{28A0092B-C50C-407E-A947-70E740481C1C}">
                <a14:useLocalDpi xmlns:a14="http://schemas.microsoft.com/office/drawing/2010/main" val="0"/>
              </a:ext>
            </a:extLst>
          </a:blip>
          <a:srcRect l="18319" t="19813" r="19457" b="30944"/>
          <a:stretch/>
        </p:blipFill>
        <p:spPr>
          <a:xfrm>
            <a:off x="10354100" y="427989"/>
            <a:ext cx="1352125" cy="689792"/>
          </a:xfrm>
          <a:prstGeom prst="rect">
            <a:avLst/>
          </a:prstGeom>
        </p:spPr>
      </p:pic>
    </p:spTree>
    <p:extLst>
      <p:ext uri="{BB962C8B-B14F-4D97-AF65-F5344CB8AC3E}">
        <p14:creationId xmlns:p14="http://schemas.microsoft.com/office/powerpoint/2010/main" val="16992231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pole tekstowe 3">
            <a:extLst>
              <a:ext uri="{FF2B5EF4-FFF2-40B4-BE49-F238E27FC236}">
                <a16:creationId xmlns:a16="http://schemas.microsoft.com/office/drawing/2014/main" id="{48635A93-A5CE-FC28-B01B-345AE24164AB}"/>
              </a:ext>
            </a:extLst>
          </p:cNvPr>
          <p:cNvSpPr txBox="1"/>
          <p:nvPr/>
        </p:nvSpPr>
        <p:spPr>
          <a:xfrm>
            <a:off x="1708814" y="2413337"/>
            <a:ext cx="8774372" cy="203132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4200" b="1" i="0" u="none" strike="noStrike" cap="none" baseline="0">
                <a:ln>
                  <a:noFill/>
                </a:ln>
                <a:solidFill>
                  <a:srgbClr val="4A8FB2"/>
                </a:solidFill>
                <a:effectLst/>
                <a:uLnTx/>
                <a:uFillTx/>
                <a:latin typeface="GT Walsheim Pro Bold" panose="00000800000000000000" pitchFamily="50" charset="0"/>
                <a:ea typeface="+mn-ea"/>
                <a:cs typeface="+mn-cs"/>
              </a:rPr>
              <a:t>¡Aprovecha la oportunidad</a:t>
            </a:r>
            <a:br>
              <a:rPr lang="es-ES" sz="4200" b="1" i="0" u="none" strike="noStrike" cap="none" baseline="0">
                <a:ln>
                  <a:noFill/>
                </a:ln>
                <a:solidFill>
                  <a:srgbClr val="4A8FB2"/>
                </a:solidFill>
                <a:effectLst/>
                <a:uLnTx/>
                <a:uFillTx/>
                <a:latin typeface="GT Walsheim Pro Bold" panose="00000800000000000000" pitchFamily="50" charset="0"/>
                <a:ea typeface="+mn-ea"/>
                <a:cs typeface="+mn-cs"/>
              </a:rPr>
            </a:br>
            <a:r>
              <a:rPr lang="es-ES" sz="4200" b="1" i="0" u="none" strike="noStrike" cap="none" baseline="0">
                <a:ln>
                  <a:noFill/>
                </a:ln>
                <a:solidFill>
                  <a:srgbClr val="6B737B"/>
                </a:solidFill>
                <a:effectLst/>
                <a:uLnTx/>
                <a:uFillTx/>
                <a:latin typeface="GT Walsheim Pro Bold" panose="00000800000000000000" pitchFamily="50" charset="0"/>
                <a:ea typeface="+mn-ea"/>
                <a:cs typeface="+mn-cs"/>
              </a:rPr>
              <a:t>para impulsar tu negocio y prepárate para conseguir más!</a:t>
            </a:r>
          </a:p>
        </p:txBody>
      </p:sp>
      <p:pic>
        <p:nvPicPr>
          <p:cNvPr id="2" name="Obraz 1" descr="Obraz zawierający tekst, Czcionka, Grafika, projekt graficzny&#10;&#10;Opis wygenerowany automatycznie">
            <a:extLst>
              <a:ext uri="{FF2B5EF4-FFF2-40B4-BE49-F238E27FC236}">
                <a16:creationId xmlns:a16="http://schemas.microsoft.com/office/drawing/2014/main" id="{06E41DBF-39FE-FD83-E63D-95683F84CE7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pic>
        <p:nvPicPr>
          <p:cNvPr id="3" name="Obraz 2" descr="Obraz zawierający Grafika, Czcionka, tekst, logo&#10;&#10;Opis wygenerowany automatycznie">
            <a:extLst>
              <a:ext uri="{FF2B5EF4-FFF2-40B4-BE49-F238E27FC236}">
                <a16:creationId xmlns:a16="http://schemas.microsoft.com/office/drawing/2014/main" id="{15EB408F-C152-1800-7550-CCEB22CC412D}"/>
              </a:ext>
            </a:extLst>
          </p:cNvPr>
          <p:cNvPicPr>
            <a:picLocks noChangeAspect="1"/>
          </p:cNvPicPr>
          <p:nvPr/>
        </p:nvPicPr>
        <p:blipFill rotWithShape="1">
          <a:blip r:embed="rId5">
            <a:extLst>
              <a:ext uri="{28A0092B-C50C-407E-A947-70E740481C1C}">
                <a14:useLocalDpi xmlns:a14="http://schemas.microsoft.com/office/drawing/2010/main" val="0"/>
              </a:ext>
            </a:extLst>
          </a:blip>
          <a:srcRect l="18319" t="19813" r="19457" b="30944"/>
          <a:stretch/>
        </p:blipFill>
        <p:spPr>
          <a:xfrm>
            <a:off x="10354100" y="427989"/>
            <a:ext cx="1352125" cy="689792"/>
          </a:xfrm>
          <a:prstGeom prst="rect">
            <a:avLst/>
          </a:prstGeom>
        </p:spPr>
      </p:pic>
    </p:spTree>
    <p:extLst>
      <p:ext uri="{BB962C8B-B14F-4D97-AF65-F5344CB8AC3E}">
        <p14:creationId xmlns:p14="http://schemas.microsoft.com/office/powerpoint/2010/main" val="22982563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pole tekstowe 3">
            <a:extLst>
              <a:ext uri="{FF2B5EF4-FFF2-40B4-BE49-F238E27FC236}">
                <a16:creationId xmlns:a16="http://schemas.microsoft.com/office/drawing/2014/main" id="{439511A4-193C-272C-6AE3-158DFCDDB9A7}"/>
              </a:ext>
            </a:extLst>
          </p:cNvPr>
          <p:cNvSpPr txBox="1"/>
          <p:nvPr/>
        </p:nvSpPr>
        <p:spPr>
          <a:xfrm>
            <a:off x="546909" y="4646926"/>
            <a:ext cx="8610537"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3600" b="1" i="0" u="none" strike="noStrike" cap="none" baseline="0">
                <a:ln>
                  <a:noFill/>
                </a:ln>
                <a:solidFill>
                  <a:srgbClr val="0D7D86"/>
                </a:solidFill>
                <a:effectLst/>
                <a:uLnTx/>
                <a:uFillTx/>
                <a:latin typeface="GT Walsheim Pro Bold" panose="00000800000000000000" pitchFamily="50" charset="0"/>
                <a:ea typeface="+mn-ea"/>
                <a:cs typeface="+mn-cs"/>
              </a:rPr>
              <a:t>¡Hagamos que tu negocio cobre fuerza desde el principio con START!</a:t>
            </a:r>
          </a:p>
        </p:txBody>
      </p:sp>
      <p:pic>
        <p:nvPicPr>
          <p:cNvPr id="6" name="Obraz 5" descr="Obraz zawierający tekst, Czcionka, Grafika, projekt graficzny&#10;&#10;Opis wygenerowany automatycznie">
            <a:extLst>
              <a:ext uri="{FF2B5EF4-FFF2-40B4-BE49-F238E27FC236}">
                <a16:creationId xmlns:a16="http://schemas.microsoft.com/office/drawing/2014/main" id="{94626F17-F9F3-1A3A-D113-332CF0C5BF2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spTree>
    <p:extLst>
      <p:ext uri="{BB962C8B-B14F-4D97-AF65-F5344CB8AC3E}">
        <p14:creationId xmlns:p14="http://schemas.microsoft.com/office/powerpoint/2010/main" val="30759808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pole tekstowe 3">
            <a:extLst>
              <a:ext uri="{FF2B5EF4-FFF2-40B4-BE49-F238E27FC236}">
                <a16:creationId xmlns:a16="http://schemas.microsoft.com/office/drawing/2014/main" id="{ED42FBEE-0FD7-D1AC-2D88-A3F53B1A4E75}"/>
              </a:ext>
            </a:extLst>
          </p:cNvPr>
          <p:cNvSpPr txBox="1"/>
          <p:nvPr/>
        </p:nvSpPr>
        <p:spPr>
          <a:xfrm>
            <a:off x="2627813" y="4467528"/>
            <a:ext cx="2562751" cy="1323439"/>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es-ES" sz="2000" b="1" dirty="0">
                <a:solidFill>
                  <a:srgbClr val="6B737B"/>
                </a:solidFill>
                <a:latin typeface="GT Walsheim Pro Bold" panose="00000800000000000000" pitchFamily="50" charset="0"/>
              </a:rPr>
              <a:t>¡DIRIGE TU PROPIO NEGOCIO, </a:t>
            </a:r>
            <a:r>
              <a:rPr lang="es-ES" sz="2000" b="1" dirty="0">
                <a:solidFill>
                  <a:srgbClr val="4A8FB2"/>
                </a:solidFill>
                <a:latin typeface="GT Walsheim Pro Bold" panose="00000800000000000000" pitchFamily="50" charset="0"/>
              </a:rPr>
              <a:t>cuenta SIEMPRE CON NUESTRO APOYO!</a:t>
            </a:r>
          </a:p>
        </p:txBody>
      </p:sp>
      <p:pic>
        <p:nvPicPr>
          <p:cNvPr id="5" name="Obraz 4" descr="Obraz zawierający Czcionka, Grafika, logo, symbol&#10;&#10;Opis wygenerowany automatycznie">
            <a:extLst>
              <a:ext uri="{FF2B5EF4-FFF2-40B4-BE49-F238E27FC236}">
                <a16:creationId xmlns:a16="http://schemas.microsoft.com/office/drawing/2014/main" id="{E90AF935-762A-5A4A-481C-262870FD71F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6879" y="2321328"/>
            <a:ext cx="4133779" cy="1901538"/>
          </a:xfrm>
          <a:prstGeom prst="rect">
            <a:avLst/>
          </a:prstGeom>
        </p:spPr>
      </p:pic>
      <p:pic>
        <p:nvPicPr>
          <p:cNvPr id="6" name="Obraz 5" descr="Obraz zawierający tekst, Czcionka, Grafika, projekt graficzny&#10;&#10;Opis wygenerowany automatycznie">
            <a:extLst>
              <a:ext uri="{FF2B5EF4-FFF2-40B4-BE49-F238E27FC236}">
                <a16:creationId xmlns:a16="http://schemas.microsoft.com/office/drawing/2014/main" id="{E8B7741B-2B6A-6E44-EB8E-3C9950EEE2A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spTree>
    <p:extLst>
      <p:ext uri="{BB962C8B-B14F-4D97-AF65-F5344CB8AC3E}">
        <p14:creationId xmlns:p14="http://schemas.microsoft.com/office/powerpoint/2010/main" val="30598579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pole tekstowe 3">
            <a:extLst>
              <a:ext uri="{FF2B5EF4-FFF2-40B4-BE49-F238E27FC236}">
                <a16:creationId xmlns:a16="http://schemas.microsoft.com/office/drawing/2014/main" id="{48635A93-A5CE-FC28-B01B-345AE24164AB}"/>
              </a:ext>
            </a:extLst>
          </p:cNvPr>
          <p:cNvSpPr txBox="1"/>
          <p:nvPr/>
        </p:nvSpPr>
        <p:spPr>
          <a:xfrm>
            <a:off x="479454" y="2283212"/>
            <a:ext cx="8774372" cy="267765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4200" b="1" i="0" u="none" strike="noStrike" cap="none" baseline="0" dirty="0">
                <a:ln>
                  <a:noFill/>
                </a:ln>
                <a:solidFill>
                  <a:srgbClr val="4A8FB2"/>
                </a:solidFill>
                <a:effectLst/>
                <a:uLnTx/>
                <a:uFillTx/>
                <a:latin typeface="GT Walsheim Pro Bold" panose="00000800000000000000" pitchFamily="50" charset="0"/>
                <a:ea typeface="+mn-ea"/>
                <a:cs typeface="+mn-cs"/>
              </a:rPr>
              <a:t>Apoyo para los nuevos EA* </a:t>
            </a:r>
            <a:r>
              <a:rPr lang="es-ES" sz="4200" b="1" i="0" u="none" strike="noStrike" cap="none" baseline="0" dirty="0">
                <a:ln>
                  <a:noFill/>
                </a:ln>
                <a:solidFill>
                  <a:srgbClr val="6B737B"/>
                </a:solidFill>
                <a:effectLst/>
                <a:uLnTx/>
                <a:uFillTx/>
                <a:latin typeface="GT Walsheim Pro Bold" panose="00000800000000000000" pitchFamily="50" charset="0"/>
                <a:ea typeface="+mn-ea"/>
                <a:cs typeface="+mn-cs"/>
              </a:rPr>
              <a:t>desde el primer momento, con un programa simple y práctico que les ayuda a lograr el éxito.</a:t>
            </a:r>
          </a:p>
        </p:txBody>
      </p:sp>
      <p:pic>
        <p:nvPicPr>
          <p:cNvPr id="2" name="Obraz 1" descr="Obraz zawierający tekst, Czcionka, Grafika, projekt graficzny&#10;&#10;Opis wygenerowany automatycznie">
            <a:extLst>
              <a:ext uri="{FF2B5EF4-FFF2-40B4-BE49-F238E27FC236}">
                <a16:creationId xmlns:a16="http://schemas.microsoft.com/office/drawing/2014/main" id="{B7526EA4-85C4-1DEF-C4AA-F8355AE865C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pic>
        <p:nvPicPr>
          <p:cNvPr id="6" name="Obraz 5" descr="Obraz zawierający Grafika, Czcionka, tekst, logo&#10;&#10;Opis wygenerowany automatycznie">
            <a:extLst>
              <a:ext uri="{FF2B5EF4-FFF2-40B4-BE49-F238E27FC236}">
                <a16:creationId xmlns:a16="http://schemas.microsoft.com/office/drawing/2014/main" id="{CE105AB1-8890-2892-7D88-220836AE75DB}"/>
              </a:ext>
            </a:extLst>
          </p:cNvPr>
          <p:cNvPicPr>
            <a:picLocks noChangeAspect="1"/>
          </p:cNvPicPr>
          <p:nvPr/>
        </p:nvPicPr>
        <p:blipFill rotWithShape="1">
          <a:blip r:embed="rId5">
            <a:extLst>
              <a:ext uri="{28A0092B-C50C-407E-A947-70E740481C1C}">
                <a14:useLocalDpi xmlns:a14="http://schemas.microsoft.com/office/drawing/2010/main" val="0"/>
              </a:ext>
            </a:extLst>
          </a:blip>
          <a:srcRect l="18319" t="19813" r="19457" b="30944"/>
          <a:stretch/>
        </p:blipFill>
        <p:spPr>
          <a:xfrm>
            <a:off x="10354100" y="427989"/>
            <a:ext cx="1352125" cy="689792"/>
          </a:xfrm>
          <a:prstGeom prst="rect">
            <a:avLst/>
          </a:prstGeom>
        </p:spPr>
      </p:pic>
      <p:sp>
        <p:nvSpPr>
          <p:cNvPr id="5" name="TextBox 4">
            <a:extLst>
              <a:ext uri="{FF2B5EF4-FFF2-40B4-BE49-F238E27FC236}">
                <a16:creationId xmlns:a16="http://schemas.microsoft.com/office/drawing/2014/main" id="{F9833EEE-0D8F-114B-5539-92F9B4DD3FF3}"/>
              </a:ext>
            </a:extLst>
          </p:cNvPr>
          <p:cNvSpPr txBox="1"/>
          <p:nvPr/>
        </p:nvSpPr>
        <p:spPr>
          <a:xfrm>
            <a:off x="408215" y="5609414"/>
            <a:ext cx="10906124" cy="276999"/>
          </a:xfrm>
          <a:prstGeom prst="rect">
            <a:avLst/>
          </a:prstGeom>
          <a:noFill/>
        </p:spPr>
        <p:txBody>
          <a:bodyPr wrap="square">
            <a:spAutoFit/>
          </a:bodyPr>
          <a:lstStyle/>
          <a:p>
            <a:r>
              <a:rPr lang="es-ES" sz="1200" b="1" i="0" u="none" strike="noStrike" cap="none" baseline="0" dirty="0">
                <a:ln>
                  <a:noFill/>
                </a:ln>
                <a:solidFill>
                  <a:srgbClr val="6B737B"/>
                </a:solidFill>
                <a:effectLst/>
                <a:uLnTx/>
                <a:uFillTx/>
                <a:latin typeface="GT Walsheim Pro Bold" panose="00000800000000000000" pitchFamily="50" charset="0"/>
                <a:ea typeface="+mn-ea"/>
                <a:cs typeface="+mn-cs"/>
              </a:rPr>
              <a:t>*Todos los nuevos EA y Socios Consumidores</a:t>
            </a:r>
            <a:r>
              <a:rPr lang="es-ES" sz="1200" b="1" i="0" u="none" strike="noStrike" cap="none" baseline="0" dirty="0">
                <a:ln>
                  <a:noFill/>
                </a:ln>
                <a:solidFill>
                  <a:srgbClr val="6B737B"/>
                </a:solidFill>
                <a:effectLst/>
                <a:uLnTx/>
                <a:uFillTx/>
                <a:latin typeface="GT Walsheim Pro Bold" panose="00000800000000000000" pitchFamily="50" charset="0"/>
              </a:rPr>
              <a:t>.</a:t>
            </a:r>
            <a:endParaRPr lang="es-ES" sz="1200" b="1" dirty="0">
              <a:solidFill>
                <a:srgbClr val="6B737B"/>
              </a:solidFill>
              <a:latin typeface="GT Walsheim Pro Bold" panose="00000800000000000000" pitchFamily="50" charset="0"/>
              <a:ea typeface="+mn-ea"/>
              <a:cs typeface="+mn-cs"/>
            </a:endParaRPr>
          </a:p>
        </p:txBody>
      </p:sp>
    </p:spTree>
    <p:extLst>
      <p:ext uri="{BB962C8B-B14F-4D97-AF65-F5344CB8AC3E}">
        <p14:creationId xmlns:p14="http://schemas.microsoft.com/office/powerpoint/2010/main" val="34303983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6" name="Prostokąt 54">
            <a:extLst>
              <a:ext uri="{FF2B5EF4-FFF2-40B4-BE49-F238E27FC236}">
                <a16:creationId xmlns:a16="http://schemas.microsoft.com/office/drawing/2014/main" id="{851943FC-ABA4-5CFD-1A6A-AAD8A9D86475}"/>
              </a:ext>
            </a:extLst>
          </p:cNvPr>
          <p:cNvSpPr/>
          <p:nvPr/>
        </p:nvSpPr>
        <p:spPr>
          <a:xfrm>
            <a:off x="838932" y="2211185"/>
            <a:ext cx="4639155" cy="2903067"/>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w="762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0" i="0" u="none" strike="noStrike" kern="1200" cap="none" spc="0" baseline="0" dirty="0">
              <a:ln>
                <a:noFill/>
              </a:ln>
              <a:solidFill>
                <a:prstClr val="white"/>
              </a:solidFill>
              <a:effectLst/>
              <a:uLnTx/>
              <a:uFillTx/>
              <a:latin typeface="GT Walsheim Pro" panose="00000500000000000000" pitchFamily="50" charset="0"/>
              <a:ea typeface="+mn-ea"/>
              <a:cs typeface="+mn-cs"/>
            </a:endParaRPr>
          </a:p>
        </p:txBody>
      </p:sp>
      <p:sp>
        <p:nvSpPr>
          <p:cNvPr id="5" name="pole tekstowe 4">
            <a:extLst>
              <a:ext uri="{FF2B5EF4-FFF2-40B4-BE49-F238E27FC236}">
                <a16:creationId xmlns:a16="http://schemas.microsoft.com/office/drawing/2014/main" id="{FC8D25A4-119E-3444-AAA0-43A2E533DF6D}"/>
              </a:ext>
            </a:extLst>
          </p:cNvPr>
          <p:cNvSpPr txBox="1"/>
          <p:nvPr/>
        </p:nvSpPr>
        <p:spPr>
          <a:xfrm>
            <a:off x="1167284" y="2400934"/>
            <a:ext cx="3982450" cy="2200602"/>
          </a:xfrm>
          <a:prstGeom prst="rect">
            <a:avLst/>
          </a:prstGeom>
          <a:noFill/>
        </p:spPr>
        <p:txBody>
          <a:bodyPr wrap="square" lIns="91440" tIns="45720" rIns="91440" bIns="45720" numCol="1" rtlCol="0" anchor="t">
            <a:spAutoFit/>
          </a:bodyPr>
          <a:lstStyle/>
          <a:p>
            <a:pPr marL="355600" marR="0" lvl="0" indent="-355600" algn="l" defTabSz="914400" rtl="0" eaLnBrk="1" fontAlgn="auto" latinLnBrk="0" hangingPunct="1">
              <a:lnSpc>
                <a:spcPct val="100000"/>
              </a:lnSpc>
              <a:spcBef>
                <a:spcPts val="600"/>
              </a:spcBef>
              <a:spcAft>
                <a:spcPts val="0"/>
              </a:spcAft>
              <a:buClrTx/>
              <a:buSzTx/>
              <a:buFont typeface="GT Walsheim Pro" panose="00000500000000000000" pitchFamily="2" charset="-18"/>
              <a:buChar char="→"/>
              <a:tabLst/>
              <a:defRPr/>
            </a:pPr>
            <a:r>
              <a:rPr lang="es-ES" sz="1600" b="0" i="0" u="none" strike="noStrike" cap="none" baseline="0" dirty="0">
                <a:ln>
                  <a:noFill/>
                </a:ln>
                <a:solidFill>
                  <a:schemeClr val="bg1"/>
                </a:solidFill>
                <a:effectLst/>
                <a:uLnTx/>
                <a:uFillTx/>
                <a:latin typeface="GT Walsheim Pro" panose="00000500000000000000" pitchFamily="2" charset="-18"/>
              </a:rPr>
              <a:t>100 VP p</a:t>
            </a:r>
            <a:r>
              <a:rPr lang="es-ES" sz="1600" dirty="0">
                <a:solidFill>
                  <a:schemeClr val="bg1"/>
                </a:solidFill>
                <a:latin typeface="GT Walsheim Pro" panose="00000500000000000000" pitchFamily="2" charset="-18"/>
              </a:rPr>
              <a:t>ara</a:t>
            </a:r>
            <a:r>
              <a:rPr lang="es-ES" sz="1600" b="0" i="0" u="none" strike="noStrike" cap="none" baseline="0" dirty="0">
                <a:ln>
                  <a:noFill/>
                </a:ln>
                <a:solidFill>
                  <a:schemeClr val="bg1"/>
                </a:solidFill>
                <a:effectLst/>
                <a:uLnTx/>
                <a:uFillTx/>
                <a:latin typeface="GT Walsheim Pro" panose="00000500000000000000" pitchFamily="2" charset="-18"/>
              </a:rPr>
              <a:t> el registro gratuito</a:t>
            </a:r>
          </a:p>
          <a:p>
            <a:pPr marL="355600" marR="0" lvl="0" indent="-355600" algn="l" defTabSz="914400" rtl="0" eaLnBrk="1" fontAlgn="auto" latinLnBrk="0" hangingPunct="1">
              <a:lnSpc>
                <a:spcPct val="100000"/>
              </a:lnSpc>
              <a:spcBef>
                <a:spcPts val="600"/>
              </a:spcBef>
              <a:spcAft>
                <a:spcPts val="0"/>
              </a:spcAft>
              <a:buClrTx/>
              <a:buSzTx/>
              <a:buFont typeface="GT Walsheim Pro" panose="00000500000000000000" pitchFamily="2" charset="-18"/>
              <a:buChar char="→"/>
              <a:tabLst/>
              <a:defRPr/>
            </a:pPr>
            <a:r>
              <a:rPr lang="es-ES" sz="1600" dirty="0">
                <a:solidFill>
                  <a:schemeClr val="bg1"/>
                </a:solidFill>
                <a:latin typeface="GT Walsheim Pro" panose="00000500000000000000" pitchFamily="2" charset="-18"/>
              </a:rPr>
              <a:t>Apoyo con descuento en el primer pedido</a:t>
            </a:r>
          </a:p>
          <a:p>
            <a:pPr marL="355600" marR="0" lvl="0" indent="-355600" algn="l" defTabSz="914400" rtl="0" eaLnBrk="1" fontAlgn="auto" latinLnBrk="0" hangingPunct="1">
              <a:lnSpc>
                <a:spcPct val="100000"/>
              </a:lnSpc>
              <a:spcBef>
                <a:spcPts val="600"/>
              </a:spcBef>
              <a:spcAft>
                <a:spcPts val="0"/>
              </a:spcAft>
              <a:buClrTx/>
              <a:buSzTx/>
              <a:buFont typeface="GT Walsheim Pro" panose="00000500000000000000" pitchFamily="2" charset="-18"/>
              <a:buChar char="→"/>
              <a:tabLst/>
              <a:defRPr/>
            </a:pPr>
            <a:r>
              <a:rPr lang="es-ES" sz="1600" b="0" i="0" u="none" strike="noStrike" cap="none" baseline="0" dirty="0">
                <a:ln>
                  <a:noFill/>
                </a:ln>
                <a:solidFill>
                  <a:schemeClr val="bg1"/>
                </a:solidFill>
                <a:effectLst/>
                <a:uLnTx/>
                <a:uFillTx/>
                <a:latin typeface="GT Walsheim Pro" panose="00000500000000000000" pitchFamily="2" charset="-18"/>
              </a:rPr>
              <a:t>Descuento basado en el VP del pedido</a:t>
            </a:r>
          </a:p>
          <a:p>
            <a:pPr marL="355600" marR="0" lvl="0" indent="-355600" algn="l" defTabSz="914400" rtl="0" eaLnBrk="1" fontAlgn="auto" latinLnBrk="0" hangingPunct="1">
              <a:lnSpc>
                <a:spcPct val="100000"/>
              </a:lnSpc>
              <a:spcBef>
                <a:spcPts val="600"/>
              </a:spcBef>
              <a:spcAft>
                <a:spcPts val="0"/>
              </a:spcAft>
              <a:buClrTx/>
              <a:buSzTx/>
              <a:buFont typeface="GT Walsheim Pro" panose="00000500000000000000" pitchFamily="2" charset="-18"/>
              <a:buChar char="→"/>
              <a:tabLst/>
              <a:defRPr/>
            </a:pPr>
            <a:r>
              <a:rPr lang="es-ES" sz="1600" dirty="0">
                <a:solidFill>
                  <a:schemeClr val="bg1"/>
                </a:solidFill>
                <a:latin typeface="GT Walsheim Pro" panose="00000500000000000000" pitchFamily="2" charset="-18"/>
              </a:rPr>
              <a:t>Un umbral de VP para el descuento</a:t>
            </a:r>
          </a:p>
          <a:p>
            <a:pPr marL="355600" marR="0" lvl="0" indent="-355600" algn="l" defTabSz="914400" rtl="0" eaLnBrk="1" fontAlgn="auto" latinLnBrk="0" hangingPunct="1">
              <a:lnSpc>
                <a:spcPct val="100000"/>
              </a:lnSpc>
              <a:spcBef>
                <a:spcPts val="600"/>
              </a:spcBef>
              <a:spcAft>
                <a:spcPts val="0"/>
              </a:spcAft>
              <a:buClrTx/>
              <a:buSzTx/>
              <a:buFont typeface="GT Walsheim Pro" panose="00000500000000000000" pitchFamily="2" charset="-18"/>
              <a:buChar char="→"/>
              <a:tabLst/>
              <a:defRPr/>
            </a:pPr>
            <a:r>
              <a:rPr lang="es-ES" sz="1600" b="0" i="0" u="none" strike="noStrike" cap="none" dirty="0">
                <a:ln>
                  <a:noFill/>
                </a:ln>
                <a:solidFill>
                  <a:schemeClr val="bg1"/>
                </a:solidFill>
                <a:effectLst/>
                <a:uLnTx/>
                <a:uFillTx/>
                <a:latin typeface="GT Walsheim Pro" panose="00000500000000000000" pitchFamily="2" charset="-18"/>
              </a:rPr>
              <a:t>Impulso exclusivo para la 1.ª compra</a:t>
            </a:r>
          </a:p>
          <a:p>
            <a:pPr marL="355600" marR="0" lvl="0" indent="-355600" algn="l" defTabSz="914400" rtl="0" eaLnBrk="1" fontAlgn="auto" latinLnBrk="0" hangingPunct="1">
              <a:lnSpc>
                <a:spcPct val="100000"/>
              </a:lnSpc>
              <a:spcBef>
                <a:spcPts val="600"/>
              </a:spcBef>
              <a:spcAft>
                <a:spcPts val="0"/>
              </a:spcAft>
              <a:buClrTx/>
              <a:buSzTx/>
              <a:buFont typeface="GT Walsheim Pro" panose="00000500000000000000" pitchFamily="2" charset="-18"/>
              <a:buChar char="→"/>
              <a:tabLst/>
              <a:defRPr/>
            </a:pPr>
            <a:r>
              <a:rPr lang="es-ES" sz="1600" dirty="0">
                <a:solidFill>
                  <a:schemeClr val="bg1"/>
                </a:solidFill>
                <a:latin typeface="GT Walsheim Pro" panose="00000500000000000000" pitchFamily="2" charset="-18"/>
              </a:rPr>
              <a:t>Cupón de regalo de 10 €</a:t>
            </a:r>
          </a:p>
        </p:txBody>
      </p:sp>
      <p:sp>
        <p:nvSpPr>
          <p:cNvPr id="7" name="Prostokąt 54">
            <a:extLst>
              <a:ext uri="{FF2B5EF4-FFF2-40B4-BE49-F238E27FC236}">
                <a16:creationId xmlns:a16="http://schemas.microsoft.com/office/drawing/2014/main" id="{55DAF66F-01AB-BFB4-50AE-ABFA538A9066}"/>
              </a:ext>
            </a:extLst>
          </p:cNvPr>
          <p:cNvSpPr/>
          <p:nvPr/>
        </p:nvSpPr>
        <p:spPr>
          <a:xfrm>
            <a:off x="6713913" y="2211185"/>
            <a:ext cx="4639155" cy="2903067"/>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w="762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0" i="0" u="none" strike="noStrike" kern="1200" cap="none" spc="0" baseline="0" dirty="0">
              <a:ln>
                <a:noFill/>
              </a:ln>
              <a:solidFill>
                <a:prstClr val="white"/>
              </a:solidFill>
              <a:effectLst/>
              <a:uLnTx/>
              <a:uFillTx/>
              <a:latin typeface="GT Walsheim Pro" panose="00000500000000000000" pitchFamily="50" charset="0"/>
              <a:ea typeface="+mn-ea"/>
              <a:cs typeface="+mn-cs"/>
            </a:endParaRPr>
          </a:p>
        </p:txBody>
      </p:sp>
      <p:sp>
        <p:nvSpPr>
          <p:cNvPr id="8" name="pole tekstowe 7">
            <a:extLst>
              <a:ext uri="{FF2B5EF4-FFF2-40B4-BE49-F238E27FC236}">
                <a16:creationId xmlns:a16="http://schemas.microsoft.com/office/drawing/2014/main" id="{A1D33E46-6C92-FDA5-912C-35CB21D07F03}"/>
              </a:ext>
            </a:extLst>
          </p:cNvPr>
          <p:cNvSpPr txBox="1"/>
          <p:nvPr/>
        </p:nvSpPr>
        <p:spPr>
          <a:xfrm>
            <a:off x="7042266" y="2400934"/>
            <a:ext cx="3982450" cy="2231380"/>
          </a:xfrm>
          <a:prstGeom prst="rect">
            <a:avLst/>
          </a:prstGeom>
          <a:noFill/>
        </p:spPr>
        <p:txBody>
          <a:bodyPr wrap="square" lIns="91440" tIns="45720" rIns="91440" bIns="45720" numCol="1" rtlCol="0" anchor="t">
            <a:spAutoFit/>
          </a:bodyPr>
          <a:lstStyle/>
          <a:p>
            <a:pPr marL="355600" marR="0" lvl="0" indent="-355600" algn="l" defTabSz="914400" rtl="0" eaLnBrk="1" fontAlgn="auto" latinLnBrk="0" hangingPunct="1">
              <a:lnSpc>
                <a:spcPct val="100000"/>
              </a:lnSpc>
              <a:spcBef>
                <a:spcPts val="600"/>
              </a:spcBef>
              <a:spcAft>
                <a:spcPts val="0"/>
              </a:spcAft>
              <a:buClrTx/>
              <a:buSzTx/>
              <a:buFont typeface="GT Walsheim Pro" panose="00000500000000000000" pitchFamily="2" charset="-18"/>
              <a:buChar char="→"/>
              <a:tabLst/>
              <a:defRPr/>
            </a:pPr>
            <a:r>
              <a:rPr lang="es-ES" sz="1400" b="0" i="0" u="none" strike="noStrike" cap="none" baseline="0" dirty="0">
                <a:ln>
                  <a:noFill/>
                </a:ln>
                <a:solidFill>
                  <a:schemeClr val="bg1"/>
                </a:solidFill>
                <a:effectLst/>
                <a:uLnTx/>
                <a:uFillTx/>
                <a:latin typeface="GT Walsheim Pro" panose="00000500000000000000" pitchFamily="2" charset="-18"/>
              </a:rPr>
              <a:t>50 VP para el registro gratuito</a:t>
            </a:r>
          </a:p>
          <a:p>
            <a:pPr marL="355600" marR="0" lvl="0" indent="-355600" algn="l" defTabSz="914400" rtl="0" eaLnBrk="1" fontAlgn="auto" latinLnBrk="0" hangingPunct="1">
              <a:lnSpc>
                <a:spcPct val="100000"/>
              </a:lnSpc>
              <a:spcBef>
                <a:spcPts val="600"/>
              </a:spcBef>
              <a:spcAft>
                <a:spcPts val="0"/>
              </a:spcAft>
              <a:buClrTx/>
              <a:buSzTx/>
              <a:buFont typeface="GT Walsheim Pro" panose="00000500000000000000" pitchFamily="2" charset="-18"/>
              <a:buChar char="→"/>
              <a:tabLst/>
              <a:defRPr/>
            </a:pPr>
            <a:r>
              <a:rPr lang="es-ES" sz="1400" dirty="0">
                <a:solidFill>
                  <a:schemeClr val="bg1"/>
                </a:solidFill>
                <a:latin typeface="GT Walsheim Pro" panose="00000500000000000000" pitchFamily="2" charset="-18"/>
              </a:rPr>
              <a:t>Apoyo en los primeros 4 meses</a:t>
            </a:r>
          </a:p>
          <a:p>
            <a:pPr marL="355600" marR="0" lvl="0" indent="-355600" algn="l" defTabSz="914400" rtl="0" eaLnBrk="1" fontAlgn="auto" latinLnBrk="0" hangingPunct="1">
              <a:lnSpc>
                <a:spcPct val="100000"/>
              </a:lnSpc>
              <a:spcBef>
                <a:spcPts val="600"/>
              </a:spcBef>
              <a:spcAft>
                <a:spcPts val="0"/>
              </a:spcAft>
              <a:buClrTx/>
              <a:buSzTx/>
              <a:buFont typeface="GT Walsheim Pro" panose="00000500000000000000" pitchFamily="2" charset="-18"/>
              <a:buChar char="→"/>
              <a:tabLst/>
              <a:defRPr/>
            </a:pPr>
            <a:r>
              <a:rPr lang="es-ES" sz="1400" b="0" i="0" u="none" strike="noStrike" cap="none" baseline="0" dirty="0">
                <a:ln>
                  <a:noFill/>
                </a:ln>
                <a:solidFill>
                  <a:schemeClr val="bg1"/>
                </a:solidFill>
                <a:effectLst/>
                <a:uLnTx/>
                <a:uFillTx/>
                <a:latin typeface="GT Walsheim Pro" panose="00000500000000000000" pitchFamily="2" charset="-18"/>
              </a:rPr>
              <a:t>Cupón </a:t>
            </a:r>
            <a:r>
              <a:rPr lang="es-ES" sz="1400" dirty="0">
                <a:solidFill>
                  <a:schemeClr val="bg1"/>
                </a:solidFill>
                <a:latin typeface="GT Walsheim Pro" panose="00000500000000000000" pitchFamily="2" charset="-18"/>
              </a:rPr>
              <a:t>START </a:t>
            </a:r>
            <a:r>
              <a:rPr lang="es-ES" sz="1400" b="0" i="0" u="none" strike="noStrike" cap="none" baseline="0" dirty="0">
                <a:ln>
                  <a:noFill/>
                </a:ln>
                <a:solidFill>
                  <a:schemeClr val="bg1"/>
                </a:solidFill>
                <a:effectLst/>
                <a:uLnTx/>
                <a:uFillTx/>
                <a:latin typeface="GT Walsheim Pro" panose="00000500000000000000" pitchFamily="2" charset="-18"/>
              </a:rPr>
              <a:t>basado en el VP mensual acumulado</a:t>
            </a:r>
          </a:p>
          <a:p>
            <a:pPr marL="355600" marR="0" lvl="0" indent="-355600" algn="l" defTabSz="914400" rtl="0" eaLnBrk="1" fontAlgn="auto" latinLnBrk="0" hangingPunct="1">
              <a:lnSpc>
                <a:spcPct val="100000"/>
              </a:lnSpc>
              <a:spcBef>
                <a:spcPts val="600"/>
              </a:spcBef>
              <a:spcAft>
                <a:spcPts val="0"/>
              </a:spcAft>
              <a:buClrTx/>
              <a:buSzTx/>
              <a:buFont typeface="GT Walsheim Pro" panose="00000500000000000000" pitchFamily="2" charset="-18"/>
              <a:buChar char="→"/>
              <a:tabLst/>
              <a:defRPr/>
            </a:pPr>
            <a:r>
              <a:rPr lang="es-ES" sz="1400" dirty="0">
                <a:solidFill>
                  <a:schemeClr val="bg1"/>
                </a:solidFill>
                <a:latin typeface="GT Walsheim Pro" panose="00000500000000000000" pitchFamily="2" charset="-18"/>
              </a:rPr>
              <a:t>Las bandas de VP se adaptan a todos los mercados ESAN</a:t>
            </a:r>
          </a:p>
          <a:p>
            <a:pPr marL="355600" marR="0" lvl="0" indent="-355600" algn="l" defTabSz="914400" rtl="0" eaLnBrk="1" fontAlgn="auto" latinLnBrk="0" hangingPunct="1">
              <a:lnSpc>
                <a:spcPct val="100000"/>
              </a:lnSpc>
              <a:spcBef>
                <a:spcPts val="600"/>
              </a:spcBef>
              <a:spcAft>
                <a:spcPts val="0"/>
              </a:spcAft>
              <a:buClrTx/>
              <a:buSzTx/>
              <a:buFont typeface="GT Walsheim Pro" panose="00000500000000000000" pitchFamily="2" charset="-18"/>
              <a:buChar char="→"/>
              <a:tabLst/>
              <a:defRPr/>
            </a:pPr>
            <a:r>
              <a:rPr lang="es-ES" sz="1400" b="0" i="0" u="none" strike="noStrike" cap="none" baseline="0" dirty="0">
                <a:ln>
                  <a:noFill/>
                </a:ln>
                <a:solidFill>
                  <a:schemeClr val="bg1"/>
                </a:solidFill>
                <a:effectLst/>
                <a:uLnTx/>
                <a:uFillTx/>
                <a:latin typeface="GT Walsheim Pro" panose="00000500000000000000" pitchFamily="2" charset="-18"/>
              </a:rPr>
              <a:t>Impulso para la segunda compra y posteriores</a:t>
            </a:r>
          </a:p>
          <a:p>
            <a:pPr marL="355600" marR="0" lvl="0" indent="-355600" algn="l" defTabSz="914400" rtl="0" eaLnBrk="1" fontAlgn="auto" latinLnBrk="0" hangingPunct="1">
              <a:lnSpc>
                <a:spcPct val="100000"/>
              </a:lnSpc>
              <a:spcBef>
                <a:spcPts val="600"/>
              </a:spcBef>
              <a:spcAft>
                <a:spcPts val="0"/>
              </a:spcAft>
              <a:buClrTx/>
              <a:buSzTx/>
              <a:buFont typeface="GT Walsheim Pro" panose="00000500000000000000" pitchFamily="2" charset="-18"/>
              <a:buChar char="→"/>
              <a:tabLst/>
              <a:defRPr/>
            </a:pPr>
            <a:r>
              <a:rPr lang="es-ES" sz="1400" dirty="0">
                <a:solidFill>
                  <a:schemeClr val="bg1"/>
                </a:solidFill>
                <a:latin typeface="GT Walsheim Pro" panose="00000500000000000000" pitchFamily="2" charset="-18"/>
              </a:rPr>
              <a:t>Cupón de regalo de 15 € desde el 5.</a:t>
            </a:r>
            <a:r>
              <a:rPr lang="es-ES" sz="1600" dirty="0">
                <a:solidFill>
                  <a:schemeClr val="bg1"/>
                </a:solidFill>
                <a:latin typeface="GT Walsheim Pro" panose="00000500000000000000" pitchFamily="2" charset="-18"/>
              </a:rPr>
              <a:t>º</a:t>
            </a:r>
            <a:r>
              <a:rPr lang="es-ES" sz="1400" dirty="0">
                <a:solidFill>
                  <a:schemeClr val="bg1"/>
                </a:solidFill>
                <a:latin typeface="GT Walsheim Pro" panose="00000500000000000000" pitchFamily="2" charset="-18"/>
              </a:rPr>
              <a:t> mes</a:t>
            </a:r>
          </a:p>
        </p:txBody>
      </p:sp>
      <p:sp>
        <p:nvSpPr>
          <p:cNvPr id="9" name="Strzałka: pagon 8">
            <a:extLst>
              <a:ext uri="{FF2B5EF4-FFF2-40B4-BE49-F238E27FC236}">
                <a16:creationId xmlns:a16="http://schemas.microsoft.com/office/drawing/2014/main" id="{C8FD4D6F-CD5E-8FF3-DD9D-B9E8BACF0296}"/>
              </a:ext>
            </a:extLst>
          </p:cNvPr>
          <p:cNvSpPr/>
          <p:nvPr/>
        </p:nvSpPr>
        <p:spPr>
          <a:xfrm>
            <a:off x="5875020" y="3362495"/>
            <a:ext cx="441960" cy="523702"/>
          </a:xfrm>
          <a:prstGeom prst="chevron">
            <a:avLst/>
          </a:prstGeom>
          <a:gradFill flip="none" rotWithShape="1">
            <a:gsLst>
              <a:gs pos="0">
                <a:srgbClr val="4A8FB2">
                  <a:shade val="30000"/>
                  <a:satMod val="115000"/>
                </a:srgbClr>
              </a:gs>
              <a:gs pos="50000">
                <a:srgbClr val="4A8FB2">
                  <a:shade val="67500"/>
                  <a:satMod val="115000"/>
                </a:srgbClr>
              </a:gs>
              <a:gs pos="100000">
                <a:srgbClr val="4A8FB2">
                  <a:shade val="100000"/>
                  <a:satMod val="115000"/>
                </a:srgbClr>
              </a:gs>
            </a:gsLst>
            <a:lin ang="0" scaled="1"/>
            <a:tileRect/>
          </a:gradFill>
          <a:ln w="38100">
            <a:solidFill>
              <a:srgbClr val="FFFF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GT Walsheim Pro" panose="00000500000000000000" pitchFamily="50" charset="0"/>
            </a:endParaRPr>
          </a:p>
        </p:txBody>
      </p:sp>
      <p:sp>
        <p:nvSpPr>
          <p:cNvPr id="10" name="pole tekstowe 9">
            <a:extLst>
              <a:ext uri="{FF2B5EF4-FFF2-40B4-BE49-F238E27FC236}">
                <a16:creationId xmlns:a16="http://schemas.microsoft.com/office/drawing/2014/main" id="{87B4918F-BF69-D01C-9891-2AA11FD66ACF}"/>
              </a:ext>
            </a:extLst>
          </p:cNvPr>
          <p:cNvSpPr txBox="1"/>
          <p:nvPr/>
        </p:nvSpPr>
        <p:spPr>
          <a:xfrm>
            <a:off x="2235469" y="1282084"/>
            <a:ext cx="1846079"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2400" b="1" i="0" u="none" strike="noStrike" cap="none" baseline="0" dirty="0">
                <a:ln>
                  <a:noFill/>
                </a:ln>
                <a:solidFill>
                  <a:srgbClr val="4A8FB2"/>
                </a:solidFill>
                <a:effectLst/>
                <a:uLnTx/>
                <a:uFillTx/>
                <a:latin typeface="GT Walsheim Pro Bold" panose="00000800000000000000" pitchFamily="50" charset="0"/>
                <a:ea typeface="+mn-ea"/>
                <a:cs typeface="+mn-cs"/>
              </a:rPr>
              <a:t>A</a:t>
            </a:r>
            <a:r>
              <a:rPr lang="pl-PL" sz="2400" b="1" i="0" u="none" strike="noStrike" cap="none" baseline="0" dirty="0">
                <a:ln>
                  <a:noFill/>
                </a:ln>
                <a:solidFill>
                  <a:srgbClr val="4A8FB2"/>
                </a:solidFill>
                <a:effectLst/>
                <a:uLnTx/>
                <a:uFillTx/>
                <a:latin typeface="GT Walsheim Pro Bold" panose="00000800000000000000" pitchFamily="50" charset="0"/>
                <a:ea typeface="+mn-ea"/>
                <a:cs typeface="+mn-cs"/>
              </a:rPr>
              <a:t>NTES</a:t>
            </a:r>
            <a:endParaRPr lang="es-ES" sz="2400" b="1" i="0" u="none" strike="noStrike" cap="none" baseline="0" dirty="0">
              <a:ln>
                <a:noFill/>
              </a:ln>
              <a:solidFill>
                <a:srgbClr val="4A8FB2"/>
              </a:solidFill>
              <a:effectLst/>
              <a:uLnTx/>
              <a:uFillTx/>
              <a:latin typeface="GT Walsheim Pro Bold" panose="00000800000000000000" pitchFamily="50" charset="0"/>
              <a:ea typeface="+mn-ea"/>
              <a:cs typeface="+mn-cs"/>
            </a:endParaRPr>
          </a:p>
        </p:txBody>
      </p:sp>
      <p:pic>
        <p:nvPicPr>
          <p:cNvPr id="12" name="Obraz 11" descr="Obraz zawierający Grafika, Czcionka, tekst, logo&#10;&#10;Opis wygenerowany automatycznie">
            <a:extLst>
              <a:ext uri="{FF2B5EF4-FFF2-40B4-BE49-F238E27FC236}">
                <a16:creationId xmlns:a16="http://schemas.microsoft.com/office/drawing/2014/main" id="{E0E0EC47-990E-B679-3D23-E5CDFDA5F126}"/>
              </a:ext>
            </a:extLst>
          </p:cNvPr>
          <p:cNvPicPr>
            <a:picLocks noChangeAspect="1"/>
          </p:cNvPicPr>
          <p:nvPr/>
        </p:nvPicPr>
        <p:blipFill rotWithShape="1">
          <a:blip r:embed="rId4">
            <a:extLst>
              <a:ext uri="{28A0092B-C50C-407E-A947-70E740481C1C}">
                <a14:useLocalDpi xmlns:a14="http://schemas.microsoft.com/office/drawing/2010/main" val="0"/>
              </a:ext>
            </a:extLst>
          </a:blip>
          <a:srcRect l="18319" t="19813" r="19457" b="30944"/>
          <a:stretch/>
        </p:blipFill>
        <p:spPr>
          <a:xfrm>
            <a:off x="8190020" y="1271372"/>
            <a:ext cx="1352125" cy="689792"/>
          </a:xfrm>
          <a:prstGeom prst="rect">
            <a:avLst/>
          </a:prstGeom>
        </p:spPr>
      </p:pic>
    </p:spTree>
    <p:extLst>
      <p:ext uri="{BB962C8B-B14F-4D97-AF65-F5344CB8AC3E}">
        <p14:creationId xmlns:p14="http://schemas.microsoft.com/office/powerpoint/2010/main" val="42682097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6" name="Prostokąt 54">
            <a:extLst>
              <a:ext uri="{FF2B5EF4-FFF2-40B4-BE49-F238E27FC236}">
                <a16:creationId xmlns:a16="http://schemas.microsoft.com/office/drawing/2014/main" id="{19F69FE2-DB7C-3715-ABC9-090ACE0B554B}"/>
              </a:ext>
            </a:extLst>
          </p:cNvPr>
          <p:cNvSpPr/>
          <p:nvPr/>
        </p:nvSpPr>
        <p:spPr>
          <a:xfrm>
            <a:off x="3415781" y="3568126"/>
            <a:ext cx="2566415" cy="1209015"/>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0" i="0" u="none" strike="noStrike" kern="1200" cap="none" spc="0" baseline="0" dirty="0">
              <a:ln>
                <a:noFill/>
              </a:ln>
              <a:solidFill>
                <a:prstClr val="white"/>
              </a:solidFill>
              <a:effectLst/>
              <a:uLnTx/>
              <a:uFillTx/>
              <a:latin typeface="GT Walsheim Pro" panose="00000500000000000000" pitchFamily="50" charset="0"/>
              <a:ea typeface="+mn-ea"/>
              <a:cs typeface="+mn-cs"/>
            </a:endParaRPr>
          </a:p>
        </p:txBody>
      </p:sp>
      <p:pic>
        <p:nvPicPr>
          <p:cNvPr id="10" name="Obraz 9" descr="Obraz zawierający Grafika, Czcionka, symbol, krąg&#10;&#10;Opis wygenerowany automatycznie">
            <a:extLst>
              <a:ext uri="{FF2B5EF4-FFF2-40B4-BE49-F238E27FC236}">
                <a16:creationId xmlns:a16="http://schemas.microsoft.com/office/drawing/2014/main" id="{3D4F26F4-3ED2-BCE6-2C96-235E892A82E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11155" y="3827844"/>
            <a:ext cx="631618" cy="650347"/>
          </a:xfrm>
          <a:prstGeom prst="rect">
            <a:avLst/>
          </a:prstGeom>
        </p:spPr>
      </p:pic>
      <p:sp>
        <p:nvSpPr>
          <p:cNvPr id="18" name="Prostokąt 54">
            <a:extLst>
              <a:ext uri="{FF2B5EF4-FFF2-40B4-BE49-F238E27FC236}">
                <a16:creationId xmlns:a16="http://schemas.microsoft.com/office/drawing/2014/main" id="{CE59EB8A-8E9E-62BA-F3A1-19C93FFB0C3B}"/>
              </a:ext>
            </a:extLst>
          </p:cNvPr>
          <p:cNvSpPr/>
          <p:nvPr/>
        </p:nvSpPr>
        <p:spPr>
          <a:xfrm>
            <a:off x="8978249" y="3567015"/>
            <a:ext cx="2566415" cy="1209015"/>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0" i="0" u="none" strike="noStrike" kern="1200" cap="none" spc="0" baseline="0" dirty="0">
              <a:ln>
                <a:noFill/>
              </a:ln>
              <a:solidFill>
                <a:prstClr val="white"/>
              </a:solidFill>
              <a:effectLst/>
              <a:uLnTx/>
              <a:uFillTx/>
              <a:latin typeface="GT Walsheim Pro" panose="00000500000000000000" pitchFamily="50" charset="0"/>
              <a:ea typeface="+mn-ea"/>
              <a:cs typeface="+mn-cs"/>
            </a:endParaRPr>
          </a:p>
        </p:txBody>
      </p:sp>
      <p:sp>
        <p:nvSpPr>
          <p:cNvPr id="17" name="Prostokąt 54">
            <a:extLst>
              <a:ext uri="{FF2B5EF4-FFF2-40B4-BE49-F238E27FC236}">
                <a16:creationId xmlns:a16="http://schemas.microsoft.com/office/drawing/2014/main" id="{56A82726-908F-B22A-CB4B-D2092B4CD97D}"/>
              </a:ext>
            </a:extLst>
          </p:cNvPr>
          <p:cNvSpPr/>
          <p:nvPr/>
        </p:nvSpPr>
        <p:spPr>
          <a:xfrm>
            <a:off x="6200503" y="3578050"/>
            <a:ext cx="2566415" cy="1209015"/>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0" i="0" u="none" strike="noStrike" kern="1200" cap="none" spc="0" baseline="0" dirty="0">
              <a:ln>
                <a:noFill/>
              </a:ln>
              <a:solidFill>
                <a:prstClr val="white"/>
              </a:solidFill>
              <a:effectLst/>
              <a:uLnTx/>
              <a:uFillTx/>
              <a:latin typeface="GT Walsheim Pro" panose="00000500000000000000" pitchFamily="50" charset="0"/>
              <a:ea typeface="+mn-ea"/>
              <a:cs typeface="+mn-cs"/>
            </a:endParaRPr>
          </a:p>
        </p:txBody>
      </p:sp>
      <p:sp>
        <p:nvSpPr>
          <p:cNvPr id="29" name="pole tekstowe 52">
            <a:extLst>
              <a:ext uri="{FF2B5EF4-FFF2-40B4-BE49-F238E27FC236}">
                <a16:creationId xmlns:a16="http://schemas.microsoft.com/office/drawing/2014/main" id="{A16B1157-0D60-A37F-4FA2-BD6DC815EFCD}"/>
              </a:ext>
            </a:extLst>
          </p:cNvPr>
          <p:cNvSpPr txBox="1"/>
          <p:nvPr/>
        </p:nvSpPr>
        <p:spPr>
          <a:xfrm>
            <a:off x="9210349" y="4437226"/>
            <a:ext cx="212298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lang="es-ES" sz="1200" b="0" i="0" u="none" strike="noStrike" cap="none" baseline="0">
                <a:ln>
                  <a:noFill/>
                </a:ln>
                <a:solidFill>
                  <a:prstClr val="white"/>
                </a:solidFill>
                <a:effectLst/>
                <a:uLnTx/>
                <a:uFillTx/>
                <a:latin typeface="GT Walsheim Pro" panose="00000500000000000000" pitchFamily="2" charset="-18"/>
                <a:ea typeface="+mn-ea"/>
                <a:cs typeface="+mn-cs"/>
              </a:rPr>
              <a:t>Promoción de envío gratuito</a:t>
            </a:r>
          </a:p>
        </p:txBody>
      </p:sp>
      <p:pic>
        <p:nvPicPr>
          <p:cNvPr id="32" name="Obraz 85" descr="Obraz zawierający Czcionka, Grafika, design, symbol&#10;&#10;Opis wygenerowany automatycznie">
            <a:extLst>
              <a:ext uri="{FF2B5EF4-FFF2-40B4-BE49-F238E27FC236}">
                <a16:creationId xmlns:a16="http://schemas.microsoft.com/office/drawing/2014/main" id="{47DA2E50-7DDB-224E-1993-9A02A9C2E2E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883968" y="3927078"/>
            <a:ext cx="905371" cy="446310"/>
          </a:xfrm>
          <a:prstGeom prst="rect">
            <a:avLst/>
          </a:prstGeom>
        </p:spPr>
      </p:pic>
      <p:sp>
        <p:nvSpPr>
          <p:cNvPr id="28" name="pole tekstowe 51">
            <a:extLst>
              <a:ext uri="{FF2B5EF4-FFF2-40B4-BE49-F238E27FC236}">
                <a16:creationId xmlns:a16="http://schemas.microsoft.com/office/drawing/2014/main" id="{376A443D-AF34-387E-7CA8-86ED8B871D57}"/>
              </a:ext>
            </a:extLst>
          </p:cNvPr>
          <p:cNvSpPr txBox="1"/>
          <p:nvPr/>
        </p:nvSpPr>
        <p:spPr>
          <a:xfrm>
            <a:off x="6536810" y="4437226"/>
            <a:ext cx="2019248"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lang="es-ES" sz="1200" b="0" i="0" u="none" strike="noStrike" cap="none" baseline="0">
                <a:ln>
                  <a:noFill/>
                </a:ln>
                <a:solidFill>
                  <a:prstClr val="white"/>
                </a:solidFill>
                <a:effectLst/>
                <a:uLnTx/>
                <a:uFillTx/>
                <a:latin typeface="GT Walsheim Pro" panose="00000500000000000000" pitchFamily="2" charset="-18"/>
                <a:ea typeface="+mn-ea"/>
                <a:cs typeface="+mn-cs"/>
              </a:rPr>
              <a:t>Promociones de marcas</a:t>
            </a:r>
          </a:p>
        </p:txBody>
      </p:sp>
      <p:pic>
        <p:nvPicPr>
          <p:cNvPr id="31" name="Obraz 83" descr="Obraz zawierający Czcionka, krąg, Grafika, design&#10;&#10;Opis wygenerowany automatycznie">
            <a:extLst>
              <a:ext uri="{FF2B5EF4-FFF2-40B4-BE49-F238E27FC236}">
                <a16:creationId xmlns:a16="http://schemas.microsoft.com/office/drawing/2014/main" id="{8C4D84EF-4C5F-94AD-7CFF-477F970DD39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191101" y="3844243"/>
            <a:ext cx="598170" cy="591873"/>
          </a:xfrm>
          <a:prstGeom prst="rect">
            <a:avLst/>
          </a:prstGeom>
        </p:spPr>
      </p:pic>
      <p:sp>
        <p:nvSpPr>
          <p:cNvPr id="33" name="pole tekstowe 50">
            <a:extLst>
              <a:ext uri="{FF2B5EF4-FFF2-40B4-BE49-F238E27FC236}">
                <a16:creationId xmlns:a16="http://schemas.microsoft.com/office/drawing/2014/main" id="{53854AB6-F995-5F2C-5A4C-505A0778F1A8}"/>
              </a:ext>
            </a:extLst>
          </p:cNvPr>
          <p:cNvSpPr txBox="1"/>
          <p:nvPr/>
        </p:nvSpPr>
        <p:spPr>
          <a:xfrm>
            <a:off x="3441899" y="4450803"/>
            <a:ext cx="2554850"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s-ES" sz="1200" b="0" i="0" u="none" strike="noStrike" cap="none" baseline="0">
                <a:ln>
                  <a:noFill/>
                </a:ln>
                <a:solidFill>
                  <a:prstClr val="white"/>
                </a:solidFill>
                <a:effectLst/>
                <a:uLnTx/>
                <a:uFillTx/>
                <a:latin typeface="GT Walsheim Pro" panose="00000500000000000000" pitchFamily="2" charset="-18"/>
                <a:ea typeface="+mn-ea"/>
                <a:cs typeface="+mn-cs"/>
              </a:rPr>
              <a:t>Pedidos recurrentes de Amway </a:t>
            </a:r>
          </a:p>
        </p:txBody>
      </p:sp>
      <p:sp>
        <p:nvSpPr>
          <p:cNvPr id="37" name="TextBox 36">
            <a:extLst>
              <a:ext uri="{FF2B5EF4-FFF2-40B4-BE49-F238E27FC236}">
                <a16:creationId xmlns:a16="http://schemas.microsoft.com/office/drawing/2014/main" id="{B31B8313-793F-A974-DE54-853905443FE5}"/>
              </a:ext>
            </a:extLst>
          </p:cNvPr>
          <p:cNvSpPr txBox="1"/>
          <p:nvPr/>
        </p:nvSpPr>
        <p:spPr>
          <a:xfrm>
            <a:off x="3430333" y="3571415"/>
            <a:ext cx="2566415" cy="276999"/>
          </a:xfrm>
          <a:prstGeom prst="rect">
            <a:avLst/>
          </a:prstGeom>
          <a:noFill/>
        </p:spPr>
        <p:txBody>
          <a:bodyPr wrap="square">
            <a:spAutoFit/>
          </a:bodyPr>
          <a:lstStyle/>
          <a:p>
            <a:pPr algn="ctr">
              <a:spcBef>
                <a:spcPts val="600"/>
              </a:spcBef>
            </a:pPr>
            <a:r>
              <a:rPr lang="es-ES" sz="1200">
                <a:solidFill>
                  <a:prstClr val="white"/>
                </a:solidFill>
                <a:latin typeface="GT Walsheim Pro" panose="00000500000000000000" pitchFamily="2" charset="-18"/>
              </a:rPr>
              <a:t>Suscríbete y ahorra </a:t>
            </a:r>
          </a:p>
        </p:txBody>
      </p:sp>
      <p:sp>
        <p:nvSpPr>
          <p:cNvPr id="21" name="Prostokąt 54">
            <a:extLst>
              <a:ext uri="{FF2B5EF4-FFF2-40B4-BE49-F238E27FC236}">
                <a16:creationId xmlns:a16="http://schemas.microsoft.com/office/drawing/2014/main" id="{3DBC0EB1-CC16-F5CA-475E-541D20453B4B}"/>
              </a:ext>
            </a:extLst>
          </p:cNvPr>
          <p:cNvSpPr/>
          <p:nvPr/>
        </p:nvSpPr>
        <p:spPr>
          <a:xfrm>
            <a:off x="647336" y="3568126"/>
            <a:ext cx="2566415" cy="1209015"/>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0" i="0" u="none" strike="noStrike" kern="1200" cap="none" spc="0" baseline="0" dirty="0">
              <a:ln>
                <a:noFill/>
              </a:ln>
              <a:solidFill>
                <a:prstClr val="white"/>
              </a:solidFill>
              <a:effectLst/>
              <a:uLnTx/>
              <a:uFillTx/>
              <a:latin typeface="GT Walsheim Pro" panose="00000500000000000000" pitchFamily="50" charset="0"/>
              <a:ea typeface="+mn-ea"/>
              <a:cs typeface="+mn-cs"/>
            </a:endParaRPr>
          </a:p>
        </p:txBody>
      </p:sp>
      <p:sp>
        <p:nvSpPr>
          <p:cNvPr id="22" name="pole tekstowe 53">
            <a:extLst>
              <a:ext uri="{FF2B5EF4-FFF2-40B4-BE49-F238E27FC236}">
                <a16:creationId xmlns:a16="http://schemas.microsoft.com/office/drawing/2014/main" id="{46A3B3D4-A817-109B-70AF-CBD5F9E08F1E}"/>
              </a:ext>
            </a:extLst>
          </p:cNvPr>
          <p:cNvSpPr txBox="1"/>
          <p:nvPr/>
        </p:nvSpPr>
        <p:spPr>
          <a:xfrm>
            <a:off x="1118927" y="4440707"/>
            <a:ext cx="2011476"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lang="es-ES" sz="1200" b="0" i="0" u="none" strike="noStrike" cap="none" baseline="0">
                <a:ln>
                  <a:noFill/>
                </a:ln>
                <a:solidFill>
                  <a:prstClr val="white"/>
                </a:solidFill>
                <a:effectLst/>
                <a:uLnTx/>
                <a:uFillTx/>
                <a:latin typeface="GT Walsheim Pro" panose="00000500000000000000" pitchFamily="2" charset="-18"/>
                <a:ea typeface="+mn-ea"/>
                <a:cs typeface="+mn-cs"/>
              </a:rPr>
              <a:t>Productos y soluciones</a:t>
            </a:r>
          </a:p>
        </p:txBody>
      </p:sp>
      <p:pic>
        <p:nvPicPr>
          <p:cNvPr id="27" name="Obraz 26" descr="Obraz zawierający szkic, design, ilustracja&#10;&#10;Opis wygenerowany automatycznie">
            <a:extLst>
              <a:ext uri="{FF2B5EF4-FFF2-40B4-BE49-F238E27FC236}">
                <a16:creationId xmlns:a16="http://schemas.microsoft.com/office/drawing/2014/main" id="{9FC2868C-8EE5-50B7-4D15-1A7A5615034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600748" y="3849995"/>
            <a:ext cx="658499" cy="590712"/>
          </a:xfrm>
          <a:prstGeom prst="rect">
            <a:avLst/>
          </a:prstGeom>
        </p:spPr>
      </p:pic>
      <p:sp>
        <p:nvSpPr>
          <p:cNvPr id="5" name="pole tekstowe 4">
            <a:extLst>
              <a:ext uri="{FF2B5EF4-FFF2-40B4-BE49-F238E27FC236}">
                <a16:creationId xmlns:a16="http://schemas.microsoft.com/office/drawing/2014/main" id="{E0872B85-0B6C-A21A-C7ED-EB6D12E6C586}"/>
              </a:ext>
            </a:extLst>
          </p:cNvPr>
          <p:cNvSpPr txBox="1"/>
          <p:nvPr/>
        </p:nvSpPr>
        <p:spPr>
          <a:xfrm>
            <a:off x="536612" y="336032"/>
            <a:ext cx="8372438" cy="76944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2600" b="1" i="0" u="none" strike="noStrike" cap="none" baseline="0" dirty="0">
                <a:ln>
                  <a:noFill/>
                </a:ln>
                <a:solidFill>
                  <a:srgbClr val="4A8FB2"/>
                </a:solidFill>
                <a:effectLst/>
                <a:uLnTx/>
                <a:uFillTx/>
                <a:latin typeface="GT Walsheim Pro Bold" panose="00000800000000000000" pitchFamily="50" charset="0"/>
                <a:ea typeface="+mn-ea"/>
                <a:cs typeface="+mn-cs"/>
              </a:rPr>
              <a:t>El plan de la trayectoria de un nuevo EA al detalle.</a:t>
            </a:r>
          </a:p>
          <a:p>
            <a:pPr marL="0" marR="0" lvl="0" indent="0" algn="l" defTabSz="914400" rtl="0" eaLnBrk="1" fontAlgn="auto" latinLnBrk="0" hangingPunct="1">
              <a:lnSpc>
                <a:spcPct val="100000"/>
              </a:lnSpc>
              <a:spcBef>
                <a:spcPts val="0"/>
              </a:spcBef>
              <a:spcAft>
                <a:spcPts val="0"/>
              </a:spcAft>
              <a:buClrTx/>
              <a:buSzTx/>
              <a:buFontTx/>
              <a:buNone/>
              <a:tabLst/>
              <a:defRPr/>
            </a:pPr>
            <a:r>
              <a:rPr lang="es-ES" sz="1800" b="0" i="0" u="none" strike="noStrike" cap="none" baseline="0" dirty="0">
                <a:ln>
                  <a:noFill/>
                </a:ln>
                <a:solidFill>
                  <a:srgbClr val="6FB2CE"/>
                </a:solidFill>
                <a:effectLst/>
                <a:uLnTx/>
                <a:uFillTx/>
                <a:latin typeface="GT Walsheim Pro" panose="00000500000000000000" pitchFamily="2" charset="-18"/>
                <a:ea typeface="+mn-ea"/>
                <a:cs typeface="+mn-cs"/>
              </a:rPr>
              <a:t>Tus primeros 4 meses </a:t>
            </a:r>
            <a:r>
              <a:rPr lang="es-ES" dirty="0">
                <a:solidFill>
                  <a:srgbClr val="6FB2CE"/>
                </a:solidFill>
                <a:latin typeface="GT Walsheim Pro" panose="00000500000000000000" pitchFamily="2" charset="-18"/>
              </a:rPr>
              <a:t>tras</a:t>
            </a:r>
            <a:r>
              <a:rPr lang="es-ES" sz="1800" b="0" i="0" u="none" strike="noStrike" cap="none" baseline="0" dirty="0">
                <a:ln>
                  <a:noFill/>
                </a:ln>
                <a:solidFill>
                  <a:srgbClr val="6FB2CE"/>
                </a:solidFill>
                <a:effectLst/>
                <a:uLnTx/>
                <a:uFillTx/>
                <a:latin typeface="GT Walsheim Pro" panose="00000500000000000000" pitchFamily="2" charset="-18"/>
                <a:ea typeface="+mn-ea"/>
                <a:cs typeface="+mn-cs"/>
              </a:rPr>
              <a:t> el registro.</a:t>
            </a:r>
          </a:p>
        </p:txBody>
      </p:sp>
      <p:sp>
        <p:nvSpPr>
          <p:cNvPr id="12" name="pole tekstowe 11">
            <a:extLst>
              <a:ext uri="{FF2B5EF4-FFF2-40B4-BE49-F238E27FC236}">
                <a16:creationId xmlns:a16="http://schemas.microsoft.com/office/drawing/2014/main" id="{127E7224-EA50-5084-3F3B-A0060656F6BF}"/>
              </a:ext>
            </a:extLst>
          </p:cNvPr>
          <p:cNvSpPr txBox="1"/>
          <p:nvPr/>
        </p:nvSpPr>
        <p:spPr>
          <a:xfrm>
            <a:off x="640081" y="1998098"/>
            <a:ext cx="2688173" cy="81560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lang="es-ES" sz="1050" b="0" i="0" u="none" strike="noStrike" cap="none" dirty="0">
                <a:ln>
                  <a:noFill/>
                </a:ln>
                <a:solidFill>
                  <a:srgbClr val="6B737B"/>
                </a:solidFill>
                <a:effectLst/>
                <a:uLnTx/>
                <a:uFillTx/>
                <a:latin typeface="GT Walsheim Pro" panose="00000500000000000000" pitchFamily="2" charset="-18"/>
                <a:ea typeface="+mn-ea"/>
                <a:cs typeface="+mn-cs"/>
              </a:rPr>
              <a:t>Haz tu 1.</a:t>
            </a:r>
            <a:r>
              <a:rPr lang="es-ES" sz="1050" baseline="30000" dirty="0">
                <a:solidFill>
                  <a:srgbClr val="6B737B"/>
                </a:solidFill>
                <a:latin typeface="GT Walsheim Pro" panose="00000500000000000000" pitchFamily="2" charset="-18"/>
              </a:rPr>
              <a:t>er</a:t>
            </a:r>
            <a:r>
              <a:rPr lang="es-ES" sz="1050" b="0" i="0" u="none" strike="noStrike" cap="none" dirty="0">
                <a:ln>
                  <a:noFill/>
                </a:ln>
                <a:solidFill>
                  <a:srgbClr val="6B737B"/>
                </a:solidFill>
                <a:effectLst/>
                <a:uLnTx/>
                <a:uFillTx/>
                <a:latin typeface="GT Walsheim Pro" panose="00000500000000000000" pitchFamily="2" charset="-18"/>
                <a:ea typeface="+mn-ea"/>
                <a:cs typeface="+mn-cs"/>
              </a:rPr>
              <a:t> pedido de un mínimo de 50 VP para conseguir el REGISTRO GRATUITO</a:t>
            </a:r>
            <a:r>
              <a:rPr lang="pl-PL" sz="1050" b="0" i="0" u="none" strike="noStrike" cap="none" dirty="0">
                <a:ln>
                  <a:noFill/>
                </a:ln>
                <a:solidFill>
                  <a:srgbClr val="6B737B"/>
                </a:solidFill>
                <a:effectLst/>
                <a:uLnTx/>
                <a:uFillTx/>
                <a:latin typeface="GT Walsheim Pro" panose="00000500000000000000" pitchFamily="2" charset="-18"/>
                <a:ea typeface="+mn-ea"/>
                <a:cs typeface="+mn-cs"/>
              </a:rPr>
              <a:t>*</a:t>
            </a:r>
            <a:r>
              <a:rPr lang="es-ES" sz="1050" b="0" i="0" u="none" strike="noStrike" cap="none" baseline="0" dirty="0">
                <a:ln>
                  <a:noFill/>
                </a:ln>
                <a:solidFill>
                  <a:srgbClr val="6B737B"/>
                </a:solidFill>
                <a:effectLst/>
                <a:uLnTx/>
                <a:uFillTx/>
                <a:latin typeface="GT Walsheim Pro" panose="00000500000000000000" pitchFamily="2" charset="-18"/>
                <a:ea typeface="+mn-ea"/>
                <a:cs typeface="+mn-cs"/>
              </a:rPr>
              <a:t>. </a:t>
            </a:r>
          </a:p>
          <a:p>
            <a:pPr marL="0" marR="0" lvl="0" indent="0" algn="l" defTabSz="914400" rtl="0" eaLnBrk="1" fontAlgn="auto" latinLnBrk="0" hangingPunct="1">
              <a:lnSpc>
                <a:spcPct val="100000"/>
              </a:lnSpc>
              <a:spcBef>
                <a:spcPts val="600"/>
              </a:spcBef>
              <a:spcAft>
                <a:spcPts val="0"/>
              </a:spcAft>
              <a:buClrTx/>
              <a:buSzTx/>
              <a:buFontTx/>
              <a:buNone/>
              <a:tabLst/>
              <a:defRPr/>
            </a:pPr>
            <a:r>
              <a:rPr lang="es-ES" sz="1050" b="0" i="0" u="none" strike="noStrike" cap="none" baseline="0" dirty="0">
                <a:ln>
                  <a:noFill/>
                </a:ln>
                <a:solidFill>
                  <a:srgbClr val="6B737B"/>
                </a:solidFill>
                <a:effectLst/>
                <a:uLnTx/>
                <a:uFillTx/>
                <a:latin typeface="GT Walsheim Pro" panose="00000500000000000000" pitchFamily="2" charset="-18"/>
                <a:ea typeface="+mn-ea"/>
                <a:cs typeface="+mn-cs"/>
              </a:rPr>
              <a:t>¡Acumula ≥ 100 VP para conseguir tu primer cupón START.</a:t>
            </a:r>
          </a:p>
        </p:txBody>
      </p:sp>
      <p:sp>
        <p:nvSpPr>
          <p:cNvPr id="13" name="pole tekstowe 12">
            <a:extLst>
              <a:ext uri="{FF2B5EF4-FFF2-40B4-BE49-F238E27FC236}">
                <a16:creationId xmlns:a16="http://schemas.microsoft.com/office/drawing/2014/main" id="{F86A8BE3-AB0F-62A0-1EFC-3313C713504A}"/>
              </a:ext>
            </a:extLst>
          </p:cNvPr>
          <p:cNvSpPr txBox="1"/>
          <p:nvPr/>
        </p:nvSpPr>
        <p:spPr>
          <a:xfrm>
            <a:off x="3379176" y="1999858"/>
            <a:ext cx="2912559"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lang="es-ES" sz="1050" b="0" i="0" u="none" strike="noStrike" cap="none" baseline="0">
                <a:ln>
                  <a:noFill/>
                </a:ln>
                <a:solidFill>
                  <a:srgbClr val="6B737B"/>
                </a:solidFill>
                <a:effectLst/>
                <a:uLnTx/>
                <a:uFillTx/>
                <a:latin typeface="GT Walsheim Pro" panose="00000500000000000000" pitchFamily="2" charset="-18"/>
                <a:ea typeface="+mn-ea"/>
                <a:cs typeface="+mn-cs"/>
              </a:rPr>
              <a:t>Acumula ≥ 50 VP personales durante el 2.º mes para ingresar más cupones START.</a:t>
            </a:r>
          </a:p>
        </p:txBody>
      </p:sp>
      <p:grpSp>
        <p:nvGrpSpPr>
          <p:cNvPr id="94" name="Grupa 93">
            <a:extLst>
              <a:ext uri="{FF2B5EF4-FFF2-40B4-BE49-F238E27FC236}">
                <a16:creationId xmlns:a16="http://schemas.microsoft.com/office/drawing/2014/main" id="{83AB1653-167A-17AB-1CB7-1092E6ECDBF5}"/>
              </a:ext>
            </a:extLst>
          </p:cNvPr>
          <p:cNvGrpSpPr/>
          <p:nvPr/>
        </p:nvGrpSpPr>
        <p:grpSpPr>
          <a:xfrm>
            <a:off x="637107" y="1674126"/>
            <a:ext cx="10918492" cy="305734"/>
            <a:chOff x="640081" y="1554270"/>
            <a:chExt cx="10918492" cy="305734"/>
          </a:xfrm>
        </p:grpSpPr>
        <p:sp>
          <p:nvSpPr>
            <p:cNvPr id="67" name="Prostokąt 66">
              <a:extLst>
                <a:ext uri="{FF2B5EF4-FFF2-40B4-BE49-F238E27FC236}">
                  <a16:creationId xmlns:a16="http://schemas.microsoft.com/office/drawing/2014/main" id="{46AF63EF-E82C-3C66-E4C7-055559134AD9}"/>
                </a:ext>
              </a:extLst>
            </p:cNvPr>
            <p:cNvSpPr/>
            <p:nvPr/>
          </p:nvSpPr>
          <p:spPr>
            <a:xfrm>
              <a:off x="9750239" y="1556313"/>
              <a:ext cx="849025" cy="303691"/>
            </a:xfrm>
            <a:prstGeom prst="rect">
              <a:avLst/>
            </a:prstGeom>
            <a:solidFill>
              <a:schemeClr val="bg1"/>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b="0" i="0" u="none" strike="noStrike" cap="none" baseline="0">
                  <a:ln>
                    <a:noFill/>
                  </a:ln>
                  <a:solidFill>
                    <a:srgbClr val="4A8FB2"/>
                  </a:solidFill>
                  <a:effectLst/>
                  <a:uLnTx/>
                  <a:uFillTx/>
                  <a:latin typeface="GT Walsheim Pro" panose="00000500000000000000" pitchFamily="2" charset="-18"/>
                  <a:ea typeface="+mn-ea"/>
                  <a:cs typeface="+mn-cs"/>
                </a:rPr>
                <a:t>Mes </a:t>
              </a:r>
              <a:r>
                <a:rPr lang="es-ES" sz="1200" b="1" i="0" u="none" strike="noStrike" cap="none" baseline="0">
                  <a:ln>
                    <a:noFill/>
                  </a:ln>
                  <a:solidFill>
                    <a:srgbClr val="4A8FB2"/>
                  </a:solidFill>
                  <a:effectLst/>
                  <a:uLnTx/>
                  <a:uFillTx/>
                  <a:latin typeface="GT Walsheim Pro Bold" panose="00000800000000000000" pitchFamily="50" charset="0"/>
                  <a:ea typeface="+mn-ea"/>
                  <a:cs typeface="+mn-cs"/>
                </a:rPr>
                <a:t>4</a:t>
              </a:r>
            </a:p>
          </p:txBody>
        </p:sp>
        <p:sp>
          <p:nvSpPr>
            <p:cNvPr id="66" name="Prostokąt 65">
              <a:extLst>
                <a:ext uri="{FF2B5EF4-FFF2-40B4-BE49-F238E27FC236}">
                  <a16:creationId xmlns:a16="http://schemas.microsoft.com/office/drawing/2014/main" id="{69EA14FA-2294-1978-B1B4-EC7AA01B5A08}"/>
                </a:ext>
              </a:extLst>
            </p:cNvPr>
            <p:cNvSpPr/>
            <p:nvPr/>
          </p:nvSpPr>
          <p:spPr>
            <a:xfrm>
              <a:off x="7153573" y="1556313"/>
              <a:ext cx="849025" cy="303691"/>
            </a:xfrm>
            <a:prstGeom prst="rect">
              <a:avLst/>
            </a:prstGeom>
            <a:solidFill>
              <a:schemeClr val="bg1"/>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b="0" i="0" u="none" strike="noStrike" cap="none" baseline="0">
                  <a:ln>
                    <a:noFill/>
                  </a:ln>
                  <a:solidFill>
                    <a:srgbClr val="4A8FB2"/>
                  </a:solidFill>
                  <a:effectLst/>
                  <a:uLnTx/>
                  <a:uFillTx/>
                  <a:latin typeface="GT Walsheim Pro" panose="00000500000000000000" pitchFamily="2" charset="-18"/>
                  <a:ea typeface="+mn-ea"/>
                  <a:cs typeface="+mn-cs"/>
                </a:rPr>
                <a:t>Mes </a:t>
              </a:r>
              <a:r>
                <a:rPr lang="es-ES" sz="1200" b="1" i="0" u="none" strike="noStrike" cap="none" baseline="0">
                  <a:ln>
                    <a:noFill/>
                  </a:ln>
                  <a:solidFill>
                    <a:srgbClr val="4A8FB2"/>
                  </a:solidFill>
                  <a:effectLst/>
                  <a:uLnTx/>
                  <a:uFillTx/>
                  <a:latin typeface="GT Walsheim Pro Bold" panose="00000800000000000000" pitchFamily="50" charset="0"/>
                  <a:ea typeface="+mn-ea"/>
                  <a:cs typeface="+mn-cs"/>
                </a:rPr>
                <a:t>3</a:t>
              </a:r>
            </a:p>
          </p:txBody>
        </p:sp>
        <p:sp>
          <p:nvSpPr>
            <p:cNvPr id="65" name="Prostokąt 64">
              <a:extLst>
                <a:ext uri="{FF2B5EF4-FFF2-40B4-BE49-F238E27FC236}">
                  <a16:creationId xmlns:a16="http://schemas.microsoft.com/office/drawing/2014/main" id="{AB16FEF9-6D80-43DF-3A7A-6651A13ADCFC}"/>
                </a:ext>
              </a:extLst>
            </p:cNvPr>
            <p:cNvSpPr/>
            <p:nvPr/>
          </p:nvSpPr>
          <p:spPr>
            <a:xfrm>
              <a:off x="4311616" y="1555311"/>
              <a:ext cx="849025" cy="303691"/>
            </a:xfrm>
            <a:prstGeom prst="rect">
              <a:avLst/>
            </a:prstGeom>
            <a:solidFill>
              <a:schemeClr val="bg1"/>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b="0" i="0" u="none" strike="noStrike" cap="none" baseline="0">
                  <a:ln>
                    <a:noFill/>
                  </a:ln>
                  <a:solidFill>
                    <a:srgbClr val="4A8FB2"/>
                  </a:solidFill>
                  <a:effectLst/>
                  <a:uLnTx/>
                  <a:uFillTx/>
                  <a:latin typeface="GT Walsheim Pro" panose="00000500000000000000" pitchFamily="2" charset="-18"/>
                  <a:ea typeface="+mn-ea"/>
                  <a:cs typeface="+mn-cs"/>
                </a:rPr>
                <a:t>Mes </a:t>
              </a:r>
              <a:r>
                <a:rPr lang="es-ES" sz="1200" b="1" i="0" u="none" strike="noStrike" cap="none" baseline="0">
                  <a:ln>
                    <a:noFill/>
                  </a:ln>
                  <a:solidFill>
                    <a:srgbClr val="4A8FB2"/>
                  </a:solidFill>
                  <a:effectLst/>
                  <a:uLnTx/>
                  <a:uFillTx/>
                  <a:latin typeface="GT Walsheim Pro Bold" panose="00000800000000000000" pitchFamily="50" charset="0"/>
                  <a:ea typeface="+mn-ea"/>
                  <a:cs typeface="+mn-cs"/>
                </a:rPr>
                <a:t>2</a:t>
              </a:r>
            </a:p>
          </p:txBody>
        </p:sp>
        <p:sp>
          <p:nvSpPr>
            <p:cNvPr id="64" name="Prostokąt 63">
              <a:extLst>
                <a:ext uri="{FF2B5EF4-FFF2-40B4-BE49-F238E27FC236}">
                  <a16:creationId xmlns:a16="http://schemas.microsoft.com/office/drawing/2014/main" id="{98A76E03-9903-6936-3CF4-7F2A208BC0BE}"/>
                </a:ext>
              </a:extLst>
            </p:cNvPr>
            <p:cNvSpPr/>
            <p:nvPr/>
          </p:nvSpPr>
          <p:spPr>
            <a:xfrm>
              <a:off x="1603722" y="1554270"/>
              <a:ext cx="849026" cy="303691"/>
            </a:xfrm>
            <a:prstGeom prst="rect">
              <a:avLst/>
            </a:prstGeom>
            <a:solidFill>
              <a:schemeClr val="bg1"/>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b="0" i="0" u="none" strike="noStrike" cap="none" baseline="0">
                  <a:ln>
                    <a:noFill/>
                  </a:ln>
                  <a:solidFill>
                    <a:srgbClr val="4A8FB2"/>
                  </a:solidFill>
                  <a:effectLst/>
                  <a:uLnTx/>
                  <a:uFillTx/>
                  <a:latin typeface="GT Walsheim Pro" panose="00000500000000000000" pitchFamily="2" charset="-18"/>
                  <a:ea typeface="+mn-ea"/>
                  <a:cs typeface="+mn-cs"/>
                </a:rPr>
                <a:t>Mes </a:t>
              </a:r>
              <a:r>
                <a:rPr lang="es-ES" sz="1200" b="1" i="0" u="none" strike="noStrike" cap="none" baseline="0">
                  <a:ln>
                    <a:noFill/>
                  </a:ln>
                  <a:solidFill>
                    <a:srgbClr val="4A8FB2"/>
                  </a:solidFill>
                  <a:effectLst/>
                  <a:uLnTx/>
                  <a:uFillTx/>
                  <a:latin typeface="GT Walsheim Pro Bold" panose="00000800000000000000" pitchFamily="50" charset="0"/>
                  <a:ea typeface="+mn-ea"/>
                  <a:cs typeface="+mn-cs"/>
                </a:rPr>
                <a:t>1</a:t>
              </a:r>
            </a:p>
          </p:txBody>
        </p:sp>
        <p:cxnSp>
          <p:nvCxnSpPr>
            <p:cNvPr id="68" name="Łącznik prosty 67">
              <a:extLst>
                <a:ext uri="{FF2B5EF4-FFF2-40B4-BE49-F238E27FC236}">
                  <a16:creationId xmlns:a16="http://schemas.microsoft.com/office/drawing/2014/main" id="{D15A67E0-159C-F97D-467C-A24B0F087849}"/>
                </a:ext>
              </a:extLst>
            </p:cNvPr>
            <p:cNvCxnSpPr>
              <a:cxnSpLocks/>
              <a:endCxn id="64" idx="1"/>
            </p:cNvCxnSpPr>
            <p:nvPr/>
          </p:nvCxnSpPr>
          <p:spPr>
            <a:xfrm flipV="1">
              <a:off x="640081" y="1706116"/>
              <a:ext cx="963641" cy="3220"/>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cxnSp>
          <p:nvCxnSpPr>
            <p:cNvPr id="70" name="Łącznik prosty 69">
              <a:extLst>
                <a:ext uri="{FF2B5EF4-FFF2-40B4-BE49-F238E27FC236}">
                  <a16:creationId xmlns:a16="http://schemas.microsoft.com/office/drawing/2014/main" id="{731A4624-9958-AA6E-A77B-2740785A8EE1}"/>
                </a:ext>
              </a:extLst>
            </p:cNvPr>
            <p:cNvCxnSpPr>
              <a:cxnSpLocks/>
              <a:endCxn id="65" idx="1"/>
            </p:cNvCxnSpPr>
            <p:nvPr/>
          </p:nvCxnSpPr>
          <p:spPr>
            <a:xfrm flipV="1">
              <a:off x="2452748" y="1707157"/>
              <a:ext cx="1858868" cy="2178"/>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cxnSp>
          <p:nvCxnSpPr>
            <p:cNvPr id="72" name="Łącznik prosty 71">
              <a:extLst>
                <a:ext uri="{FF2B5EF4-FFF2-40B4-BE49-F238E27FC236}">
                  <a16:creationId xmlns:a16="http://schemas.microsoft.com/office/drawing/2014/main" id="{B4CA3C63-A78A-852E-1D67-0521A6455A3A}"/>
                </a:ext>
              </a:extLst>
            </p:cNvPr>
            <p:cNvCxnSpPr>
              <a:cxnSpLocks/>
              <a:endCxn id="66" idx="1"/>
            </p:cNvCxnSpPr>
            <p:nvPr/>
          </p:nvCxnSpPr>
          <p:spPr>
            <a:xfrm flipV="1">
              <a:off x="5150787" y="1708159"/>
              <a:ext cx="2002786" cy="3532"/>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cxnSp>
          <p:nvCxnSpPr>
            <p:cNvPr id="74" name="Łącznik prosty 73">
              <a:extLst>
                <a:ext uri="{FF2B5EF4-FFF2-40B4-BE49-F238E27FC236}">
                  <a16:creationId xmlns:a16="http://schemas.microsoft.com/office/drawing/2014/main" id="{37DB3F09-B141-BE72-ECDA-0D3CCD53D01F}"/>
                </a:ext>
              </a:extLst>
            </p:cNvPr>
            <p:cNvCxnSpPr>
              <a:cxnSpLocks/>
            </p:cNvCxnSpPr>
            <p:nvPr/>
          </p:nvCxnSpPr>
          <p:spPr>
            <a:xfrm>
              <a:off x="8002598" y="1716514"/>
              <a:ext cx="1747641" cy="1543"/>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cxnSp>
          <p:nvCxnSpPr>
            <p:cNvPr id="76" name="Łącznik prosty 75">
              <a:extLst>
                <a:ext uri="{FF2B5EF4-FFF2-40B4-BE49-F238E27FC236}">
                  <a16:creationId xmlns:a16="http://schemas.microsoft.com/office/drawing/2014/main" id="{2C70F51B-D38D-A9E8-F431-67F61F4AD69F}"/>
                </a:ext>
              </a:extLst>
            </p:cNvPr>
            <p:cNvCxnSpPr>
              <a:cxnSpLocks/>
            </p:cNvCxnSpPr>
            <p:nvPr/>
          </p:nvCxnSpPr>
          <p:spPr>
            <a:xfrm>
              <a:off x="10615161" y="1714356"/>
              <a:ext cx="943412" cy="0"/>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grpSp>
      <p:graphicFrame>
        <p:nvGraphicFramePr>
          <p:cNvPr id="89" name="Tabela 89">
            <a:extLst>
              <a:ext uri="{FF2B5EF4-FFF2-40B4-BE49-F238E27FC236}">
                <a16:creationId xmlns:a16="http://schemas.microsoft.com/office/drawing/2014/main" id="{CED7BC36-48E5-BD8D-D837-EB34775F9768}"/>
              </a:ext>
            </a:extLst>
          </p:cNvPr>
          <p:cNvGraphicFramePr>
            <a:graphicFrameLocks noGrp="1"/>
          </p:cNvGraphicFramePr>
          <p:nvPr>
            <p:extLst>
              <p:ext uri="{D42A27DB-BD31-4B8C-83A1-F6EECF244321}">
                <p14:modId xmlns:p14="http://schemas.microsoft.com/office/powerpoint/2010/main" val="885748563"/>
              </p:ext>
            </p:extLst>
          </p:nvPr>
        </p:nvGraphicFramePr>
        <p:xfrm>
          <a:off x="618683" y="2796304"/>
          <a:ext cx="2595068" cy="674772"/>
        </p:xfrm>
        <a:graphic>
          <a:graphicData uri="http://schemas.openxmlformats.org/drawingml/2006/table">
            <a:tbl>
              <a:tblPr firstRow="1" bandRow="1">
                <a:tableStyleId>{10A1B5D5-9B99-4C35-A422-299274C87663}</a:tableStyleId>
              </a:tblPr>
              <a:tblGrid>
                <a:gridCol w="994217">
                  <a:extLst>
                    <a:ext uri="{9D8B030D-6E8A-4147-A177-3AD203B41FA5}">
                      <a16:colId xmlns:a16="http://schemas.microsoft.com/office/drawing/2014/main" val="1396583099"/>
                    </a:ext>
                  </a:extLst>
                </a:gridCol>
                <a:gridCol w="1600851">
                  <a:extLst>
                    <a:ext uri="{9D8B030D-6E8A-4147-A177-3AD203B41FA5}">
                      <a16:colId xmlns:a16="http://schemas.microsoft.com/office/drawing/2014/main" val="4256862544"/>
                    </a:ext>
                  </a:extLst>
                </a:gridCol>
              </a:tblGrid>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900" b="1">
                          <a:solidFill>
                            <a:srgbClr val="4A8FB2"/>
                          </a:solidFill>
                          <a:latin typeface="GT Walsheim Pro Bold" panose="00000800000000000000" pitchFamily="50" charset="0"/>
                        </a:rPr>
                        <a:t>VPP mensual</a:t>
                      </a:r>
                    </a:p>
                  </a:txBody>
                  <a:tcPr marL="84347" marR="84347" marT="42173" marB="42173">
                    <a:lnL w="12700" cmpd="sng">
                      <a:noFill/>
                    </a:lnL>
                    <a:lnR>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900" b="1">
                          <a:solidFill>
                            <a:srgbClr val="4A8FB2"/>
                          </a:solidFill>
                          <a:latin typeface="GT Walsheim Pro Bold" panose="00000800000000000000" pitchFamily="50" charset="0"/>
                        </a:rPr>
                        <a:t>Valor del cupón</a:t>
                      </a:r>
                    </a:p>
                  </a:txBody>
                  <a:tcPr marL="84347" marR="84347" marT="42173" marB="42173">
                    <a:lnL>
                      <a:noFill/>
                    </a:lnL>
                    <a:lnR w="12700" cmpd="sng">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14648454"/>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900" dirty="0">
                          <a:solidFill>
                            <a:srgbClr val="4A8FB2"/>
                          </a:solidFill>
                          <a:latin typeface="GT Walsheim Pro" panose="00000500000000000000" pitchFamily="2" charset="-18"/>
                        </a:rPr>
                        <a:t>≥100 – 199</a:t>
                      </a:r>
                      <a:r>
                        <a:rPr lang="pl-PL" sz="900" dirty="0">
                          <a:solidFill>
                            <a:srgbClr val="4A8FB2"/>
                          </a:solidFill>
                          <a:latin typeface="GT Walsheim Pro" panose="00000500000000000000" pitchFamily="2" charset="-18"/>
                        </a:rPr>
                        <a:t>,99</a:t>
                      </a:r>
                      <a:endParaRPr lang="es-ES" sz="900" dirty="0">
                        <a:solidFill>
                          <a:srgbClr val="4A8FB2"/>
                        </a:solidFill>
                        <a:latin typeface="GT Walsheim Pro" panose="00000500000000000000" pitchFamily="2" charset="-18"/>
                      </a:endParaRPr>
                    </a:p>
                  </a:txBody>
                  <a:tcPr marL="84347" marR="84347" marT="42173" marB="42173">
                    <a:lnL w="12700" cmpd="sng">
                      <a:noFill/>
                    </a:lnL>
                    <a:lnR>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900">
                          <a:solidFill>
                            <a:srgbClr val="4A8FB2"/>
                          </a:solidFill>
                          <a:latin typeface="GT Walsheim Pro" panose="00000500000000000000" pitchFamily="2" charset="-18"/>
                        </a:rPr>
                        <a:t>Cupón START 2x20 € (40 €)</a:t>
                      </a:r>
                    </a:p>
                  </a:txBody>
                  <a:tcPr marL="84347" marR="84347" marT="42173" marB="42173">
                    <a:lnL>
                      <a:noFill/>
                    </a:lnL>
                    <a:lnR w="12700" cmpd="sng">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557445895"/>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900">
                          <a:solidFill>
                            <a:srgbClr val="4A8FB2"/>
                          </a:solidFill>
                          <a:latin typeface="GT Walsheim Pro" panose="00000500000000000000" pitchFamily="2" charset="-18"/>
                        </a:rPr>
                        <a:t>≥200</a:t>
                      </a:r>
                    </a:p>
                  </a:txBody>
                  <a:tcPr marL="84347" marR="84347" marT="42173" marB="42173">
                    <a:lnL w="12700" cmpd="sng">
                      <a:noFill/>
                    </a:lnL>
                    <a:lnR>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900" dirty="0">
                          <a:solidFill>
                            <a:srgbClr val="4A8FB2"/>
                          </a:solidFill>
                          <a:latin typeface="GT Walsheim Pro" panose="00000500000000000000" pitchFamily="2" charset="-18"/>
                        </a:rPr>
                        <a:t>Cupón START 4x20 € (80 €)</a:t>
                      </a:r>
                    </a:p>
                  </a:txBody>
                  <a:tcPr marL="84347" marR="84347" marT="42173" marB="42173">
                    <a:lnL>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789113680"/>
                  </a:ext>
                </a:extLst>
              </a:tr>
            </a:tbl>
          </a:graphicData>
        </a:graphic>
      </p:graphicFrame>
      <p:sp>
        <p:nvSpPr>
          <p:cNvPr id="36" name="Prostokąt 35">
            <a:extLst>
              <a:ext uri="{FF2B5EF4-FFF2-40B4-BE49-F238E27FC236}">
                <a16:creationId xmlns:a16="http://schemas.microsoft.com/office/drawing/2014/main" id="{3292BE8D-91C7-D836-3F6A-EAD51A3635FF}"/>
              </a:ext>
            </a:extLst>
          </p:cNvPr>
          <p:cNvSpPr/>
          <p:nvPr/>
        </p:nvSpPr>
        <p:spPr>
          <a:xfrm>
            <a:off x="3415781" y="4909270"/>
            <a:ext cx="5346798" cy="1005252"/>
          </a:xfrm>
          <a:prstGeom prst="rect">
            <a:avLst/>
          </a:prstGeom>
          <a:solidFill>
            <a:schemeClr val="bg1">
              <a:alpha val="54902"/>
            </a:schemeClr>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numCol="2" rtlCol="0" anchor="ctr"/>
          <a:lstStyle/>
          <a:p>
            <a:pPr algn="ctr">
              <a:defRPr/>
            </a:pPr>
            <a:endParaRPr lang="en-US" sz="1200" dirty="0">
              <a:solidFill>
                <a:srgbClr val="4A8FB2"/>
              </a:solidFill>
              <a:latin typeface="GT Walsheim Pro" panose="00000500000000000000" pitchFamily="2" charset="-18"/>
            </a:endParaRPr>
          </a:p>
        </p:txBody>
      </p:sp>
      <p:sp>
        <p:nvSpPr>
          <p:cNvPr id="4" name="pole tekstowe 3">
            <a:extLst>
              <a:ext uri="{FF2B5EF4-FFF2-40B4-BE49-F238E27FC236}">
                <a16:creationId xmlns:a16="http://schemas.microsoft.com/office/drawing/2014/main" id="{5D6600A6-BF81-F9BE-D967-EC1839119483}"/>
              </a:ext>
            </a:extLst>
          </p:cNvPr>
          <p:cNvSpPr txBox="1"/>
          <p:nvPr/>
        </p:nvSpPr>
        <p:spPr>
          <a:xfrm>
            <a:off x="6187678" y="1992280"/>
            <a:ext cx="2912559"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lang="es-ES" sz="1050" b="0" i="0" u="none" strike="noStrike" cap="none" baseline="0" dirty="0">
                <a:ln>
                  <a:noFill/>
                </a:ln>
                <a:solidFill>
                  <a:srgbClr val="6B737B"/>
                </a:solidFill>
                <a:effectLst/>
                <a:uLnTx/>
                <a:uFillTx/>
                <a:latin typeface="GT Walsheim Pro" panose="00000500000000000000" pitchFamily="2" charset="-18"/>
                <a:ea typeface="+mn-ea"/>
                <a:cs typeface="+mn-cs"/>
              </a:rPr>
              <a:t>Acumula ≥ 50 VP personales durante el 3.</a:t>
            </a:r>
            <a:r>
              <a:rPr lang="es-ES" sz="1050" b="0" i="0" u="none" strike="noStrike" cap="none" baseline="30000" dirty="0">
                <a:ln>
                  <a:noFill/>
                </a:ln>
                <a:solidFill>
                  <a:srgbClr val="6B737B"/>
                </a:solidFill>
                <a:effectLst/>
                <a:uLnTx/>
                <a:uFillTx/>
                <a:latin typeface="GT Walsheim Pro" panose="00000500000000000000" pitchFamily="2" charset="-18"/>
                <a:ea typeface="+mn-ea"/>
                <a:cs typeface="+mn-cs"/>
              </a:rPr>
              <a:t>er </a:t>
            </a:r>
            <a:r>
              <a:rPr lang="es-ES" sz="1050" b="0" i="0" u="none" strike="noStrike" cap="none" baseline="0" dirty="0">
                <a:ln>
                  <a:noFill/>
                </a:ln>
                <a:solidFill>
                  <a:srgbClr val="6B737B"/>
                </a:solidFill>
                <a:effectLst/>
                <a:uLnTx/>
                <a:uFillTx/>
                <a:latin typeface="GT Walsheim Pro" panose="00000500000000000000" pitchFamily="2" charset="-18"/>
                <a:ea typeface="+mn-ea"/>
                <a:cs typeface="+mn-cs"/>
              </a:rPr>
              <a:t>mes para ingresar más cupones START.</a:t>
            </a:r>
          </a:p>
        </p:txBody>
      </p:sp>
      <p:sp>
        <p:nvSpPr>
          <p:cNvPr id="6" name="pole tekstowe 5">
            <a:extLst>
              <a:ext uri="{FF2B5EF4-FFF2-40B4-BE49-F238E27FC236}">
                <a16:creationId xmlns:a16="http://schemas.microsoft.com/office/drawing/2014/main" id="{4A1E8FB3-41A6-4ED8-E3CD-60204479E9ED}"/>
              </a:ext>
            </a:extLst>
          </p:cNvPr>
          <p:cNvSpPr txBox="1"/>
          <p:nvPr/>
        </p:nvSpPr>
        <p:spPr>
          <a:xfrm>
            <a:off x="8978249" y="1998685"/>
            <a:ext cx="2912559"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lang="es-ES" sz="1050" b="0" i="0" u="none" strike="noStrike" cap="none" baseline="0" dirty="0">
                <a:ln>
                  <a:noFill/>
                </a:ln>
                <a:solidFill>
                  <a:srgbClr val="6B737B"/>
                </a:solidFill>
                <a:effectLst/>
                <a:uLnTx/>
                <a:uFillTx/>
                <a:latin typeface="GT Walsheim Pro" panose="00000500000000000000" pitchFamily="2" charset="-18"/>
                <a:ea typeface="+mn-ea"/>
                <a:cs typeface="+mn-cs"/>
              </a:rPr>
              <a:t>Acumula ≥ 50 VP personales durante el 4.º mes para ingresar más cupones START.</a:t>
            </a:r>
          </a:p>
        </p:txBody>
      </p:sp>
      <p:graphicFrame>
        <p:nvGraphicFramePr>
          <p:cNvPr id="7" name="Tabela 89">
            <a:extLst>
              <a:ext uri="{FF2B5EF4-FFF2-40B4-BE49-F238E27FC236}">
                <a16:creationId xmlns:a16="http://schemas.microsoft.com/office/drawing/2014/main" id="{831D43D4-8995-51B0-DBCE-C0E6133BFC26}"/>
              </a:ext>
            </a:extLst>
          </p:cNvPr>
          <p:cNvGraphicFramePr>
            <a:graphicFrameLocks noGrp="1"/>
          </p:cNvGraphicFramePr>
          <p:nvPr>
            <p:extLst>
              <p:ext uri="{D42A27DB-BD31-4B8C-83A1-F6EECF244321}">
                <p14:modId xmlns:p14="http://schemas.microsoft.com/office/powerpoint/2010/main" val="1753767823"/>
              </p:ext>
            </p:extLst>
          </p:nvPr>
        </p:nvGraphicFramePr>
        <p:xfrm>
          <a:off x="3498451" y="2551232"/>
          <a:ext cx="2595068" cy="899696"/>
        </p:xfrm>
        <a:graphic>
          <a:graphicData uri="http://schemas.openxmlformats.org/drawingml/2006/table">
            <a:tbl>
              <a:tblPr firstRow="1" bandRow="1">
                <a:tableStyleId>{10A1B5D5-9B99-4C35-A422-299274C87663}</a:tableStyleId>
              </a:tblPr>
              <a:tblGrid>
                <a:gridCol w="921149">
                  <a:extLst>
                    <a:ext uri="{9D8B030D-6E8A-4147-A177-3AD203B41FA5}">
                      <a16:colId xmlns:a16="http://schemas.microsoft.com/office/drawing/2014/main" val="1396583099"/>
                    </a:ext>
                  </a:extLst>
                </a:gridCol>
                <a:gridCol w="1673919">
                  <a:extLst>
                    <a:ext uri="{9D8B030D-6E8A-4147-A177-3AD203B41FA5}">
                      <a16:colId xmlns:a16="http://schemas.microsoft.com/office/drawing/2014/main" val="4256862544"/>
                    </a:ext>
                  </a:extLst>
                </a:gridCol>
              </a:tblGrid>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900" b="1">
                          <a:solidFill>
                            <a:srgbClr val="4A8FB2"/>
                          </a:solidFill>
                          <a:latin typeface="GT Walsheim Pro Bold" panose="00000800000000000000" pitchFamily="50" charset="0"/>
                        </a:rPr>
                        <a:t>VPP mensual</a:t>
                      </a:r>
                    </a:p>
                  </a:txBody>
                  <a:tcPr marL="84347" marR="84347" marT="42173" marB="42173">
                    <a:lnL w="12700" cmpd="sng">
                      <a:noFill/>
                    </a:lnL>
                    <a:lnR>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900" b="1">
                          <a:solidFill>
                            <a:srgbClr val="4A8FB2"/>
                          </a:solidFill>
                          <a:latin typeface="GT Walsheim Pro Bold" panose="00000800000000000000" pitchFamily="50" charset="0"/>
                        </a:rPr>
                        <a:t>Valor del cupón</a:t>
                      </a:r>
                    </a:p>
                  </a:txBody>
                  <a:tcPr marL="84347" marR="84347" marT="42173" marB="42173">
                    <a:lnL>
                      <a:noFill/>
                    </a:lnL>
                    <a:lnR w="12700" cmpd="sng">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14648454"/>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900" dirty="0">
                          <a:solidFill>
                            <a:srgbClr val="4A8FB2"/>
                          </a:solidFill>
                          <a:latin typeface="GT Walsheim Pro" panose="00000500000000000000" pitchFamily="2" charset="-18"/>
                        </a:rPr>
                        <a:t>≥50 – 99</a:t>
                      </a:r>
                      <a:r>
                        <a:rPr lang="pl-PL" sz="900" dirty="0">
                          <a:solidFill>
                            <a:srgbClr val="4A8FB2"/>
                          </a:solidFill>
                          <a:latin typeface="GT Walsheim Pro" panose="00000500000000000000" pitchFamily="2" charset="-18"/>
                        </a:rPr>
                        <a:t>,99</a:t>
                      </a:r>
                      <a:endParaRPr lang="es-ES" sz="900" dirty="0">
                        <a:solidFill>
                          <a:srgbClr val="4A8FB2"/>
                        </a:solidFill>
                        <a:latin typeface="GT Walsheim Pro" panose="00000500000000000000" pitchFamily="2" charset="-18"/>
                      </a:endParaRPr>
                    </a:p>
                  </a:txBody>
                  <a:tcPr marL="84347" marR="84347" marT="42173" marB="42173">
                    <a:lnL w="12700" cmpd="sng">
                      <a:noFill/>
                    </a:lnL>
                    <a:lnR>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900">
                          <a:solidFill>
                            <a:srgbClr val="4A8FB2"/>
                          </a:solidFill>
                          <a:latin typeface="GT Walsheim Pro" panose="00000500000000000000" pitchFamily="2" charset="-18"/>
                        </a:rPr>
                        <a:t>Cupón START 1x20 €</a:t>
                      </a:r>
                    </a:p>
                  </a:txBody>
                  <a:tcPr marL="84347" marR="84347" marT="42173" marB="42173">
                    <a:lnL>
                      <a:noFill/>
                    </a:lnL>
                    <a:lnR w="12700" cmpd="sng">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557445895"/>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900" dirty="0">
                          <a:solidFill>
                            <a:srgbClr val="4A8FB2"/>
                          </a:solidFill>
                          <a:latin typeface="GT Walsheim Pro" panose="00000500000000000000" pitchFamily="2" charset="-18"/>
                        </a:rPr>
                        <a:t>≥100 – 199</a:t>
                      </a:r>
                      <a:r>
                        <a:rPr lang="pl-PL" sz="900" dirty="0">
                          <a:solidFill>
                            <a:srgbClr val="4A8FB2"/>
                          </a:solidFill>
                          <a:latin typeface="GT Walsheim Pro" panose="00000500000000000000" pitchFamily="2" charset="-18"/>
                        </a:rPr>
                        <a:t>,99</a:t>
                      </a:r>
                      <a:endParaRPr lang="es-ES" sz="900" dirty="0">
                        <a:solidFill>
                          <a:srgbClr val="4A8FB2"/>
                        </a:solidFill>
                        <a:latin typeface="GT Walsheim Pro" panose="00000500000000000000" pitchFamily="2" charset="-18"/>
                      </a:endParaRPr>
                    </a:p>
                  </a:txBody>
                  <a:tcPr marL="84347" marR="84347" marT="42173" marB="42173">
                    <a:lnL w="12700" cmpd="sng">
                      <a:noFill/>
                    </a:lnL>
                    <a:lnR>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900">
                          <a:solidFill>
                            <a:srgbClr val="4A8FB2"/>
                          </a:solidFill>
                          <a:latin typeface="GT Walsheim Pro" panose="00000500000000000000" pitchFamily="2" charset="-18"/>
                        </a:rPr>
                        <a:t>Cupón START 2x20 € (40 €)</a:t>
                      </a:r>
                    </a:p>
                  </a:txBody>
                  <a:tcPr marL="84347" marR="84347" marT="42173" marB="42173">
                    <a:lnL>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789113680"/>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900">
                          <a:solidFill>
                            <a:srgbClr val="4A8FB2"/>
                          </a:solidFill>
                          <a:latin typeface="GT Walsheim Pro" panose="00000500000000000000" pitchFamily="2" charset="-18"/>
                        </a:rPr>
                        <a:t>≥200</a:t>
                      </a:r>
                    </a:p>
                  </a:txBody>
                  <a:tcPr marL="84347" marR="84347" marT="42173" marB="42173">
                    <a:lnL w="12700" cmpd="sng">
                      <a:noFill/>
                    </a:lnL>
                    <a:lnR>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900" dirty="0">
                          <a:solidFill>
                            <a:srgbClr val="4A8FB2"/>
                          </a:solidFill>
                          <a:latin typeface="GT Walsheim Pro" panose="00000500000000000000" pitchFamily="2" charset="-18"/>
                        </a:rPr>
                        <a:t>Cupón START 4x20 € (80 €)</a:t>
                      </a:r>
                    </a:p>
                  </a:txBody>
                  <a:tcPr marL="84347" marR="84347" marT="42173" marB="42173">
                    <a:lnL>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2759787"/>
                  </a:ext>
                </a:extLst>
              </a:tr>
            </a:tbl>
          </a:graphicData>
        </a:graphic>
      </p:graphicFrame>
      <p:graphicFrame>
        <p:nvGraphicFramePr>
          <p:cNvPr id="8" name="Tabela 89">
            <a:extLst>
              <a:ext uri="{FF2B5EF4-FFF2-40B4-BE49-F238E27FC236}">
                <a16:creationId xmlns:a16="http://schemas.microsoft.com/office/drawing/2014/main" id="{605EA2F1-2355-A80F-CD02-171769420B95}"/>
              </a:ext>
            </a:extLst>
          </p:cNvPr>
          <p:cNvGraphicFramePr>
            <a:graphicFrameLocks noGrp="1"/>
          </p:cNvGraphicFramePr>
          <p:nvPr>
            <p:extLst>
              <p:ext uri="{D42A27DB-BD31-4B8C-83A1-F6EECF244321}">
                <p14:modId xmlns:p14="http://schemas.microsoft.com/office/powerpoint/2010/main" val="1145674009"/>
              </p:ext>
            </p:extLst>
          </p:nvPr>
        </p:nvGraphicFramePr>
        <p:xfrm>
          <a:off x="6236694" y="2546224"/>
          <a:ext cx="2595068" cy="899696"/>
        </p:xfrm>
        <a:graphic>
          <a:graphicData uri="http://schemas.openxmlformats.org/drawingml/2006/table">
            <a:tbl>
              <a:tblPr firstRow="1" bandRow="1">
                <a:tableStyleId>{10A1B5D5-9B99-4C35-A422-299274C87663}</a:tableStyleId>
              </a:tblPr>
              <a:tblGrid>
                <a:gridCol w="938806">
                  <a:extLst>
                    <a:ext uri="{9D8B030D-6E8A-4147-A177-3AD203B41FA5}">
                      <a16:colId xmlns:a16="http://schemas.microsoft.com/office/drawing/2014/main" val="1396583099"/>
                    </a:ext>
                  </a:extLst>
                </a:gridCol>
                <a:gridCol w="1656262">
                  <a:extLst>
                    <a:ext uri="{9D8B030D-6E8A-4147-A177-3AD203B41FA5}">
                      <a16:colId xmlns:a16="http://schemas.microsoft.com/office/drawing/2014/main" val="4256862544"/>
                    </a:ext>
                  </a:extLst>
                </a:gridCol>
              </a:tblGrid>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900" b="1">
                          <a:solidFill>
                            <a:srgbClr val="4A8FB2"/>
                          </a:solidFill>
                          <a:latin typeface="GT Walsheim Pro Bold" panose="00000800000000000000" pitchFamily="50" charset="0"/>
                        </a:rPr>
                        <a:t>VPP mensual</a:t>
                      </a:r>
                    </a:p>
                  </a:txBody>
                  <a:tcPr marL="84347" marR="84347" marT="42173" marB="42173">
                    <a:lnL w="12700" cmpd="sng">
                      <a:noFill/>
                    </a:lnL>
                    <a:lnR>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900" b="1">
                          <a:solidFill>
                            <a:srgbClr val="4A8FB2"/>
                          </a:solidFill>
                          <a:latin typeface="GT Walsheim Pro Bold" panose="00000800000000000000" pitchFamily="50" charset="0"/>
                        </a:rPr>
                        <a:t>Valor del cupón</a:t>
                      </a:r>
                    </a:p>
                  </a:txBody>
                  <a:tcPr marL="84347" marR="84347" marT="42173" marB="42173">
                    <a:lnL>
                      <a:noFill/>
                    </a:lnL>
                    <a:lnR w="12700" cmpd="sng">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14648454"/>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900" dirty="0">
                          <a:solidFill>
                            <a:srgbClr val="4A8FB2"/>
                          </a:solidFill>
                          <a:latin typeface="GT Walsheim Pro" panose="00000500000000000000" pitchFamily="2" charset="-18"/>
                        </a:rPr>
                        <a:t>≥50 – 99</a:t>
                      </a:r>
                      <a:r>
                        <a:rPr lang="pl-PL" sz="900" dirty="0">
                          <a:solidFill>
                            <a:srgbClr val="4A8FB2"/>
                          </a:solidFill>
                          <a:latin typeface="GT Walsheim Pro" panose="00000500000000000000" pitchFamily="2" charset="-18"/>
                        </a:rPr>
                        <a:t>,99</a:t>
                      </a:r>
                      <a:endParaRPr lang="es-ES" sz="900" dirty="0">
                        <a:solidFill>
                          <a:srgbClr val="4A8FB2"/>
                        </a:solidFill>
                        <a:latin typeface="GT Walsheim Pro" panose="00000500000000000000" pitchFamily="2" charset="-18"/>
                      </a:endParaRPr>
                    </a:p>
                  </a:txBody>
                  <a:tcPr marL="84347" marR="84347" marT="42173" marB="42173">
                    <a:lnL w="12700" cmpd="sng">
                      <a:noFill/>
                    </a:lnL>
                    <a:lnR>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900">
                          <a:solidFill>
                            <a:srgbClr val="4A8FB2"/>
                          </a:solidFill>
                          <a:latin typeface="GT Walsheim Pro" panose="00000500000000000000" pitchFamily="2" charset="-18"/>
                        </a:rPr>
                        <a:t>Cupón START 1x20 €</a:t>
                      </a:r>
                    </a:p>
                  </a:txBody>
                  <a:tcPr marL="84347" marR="84347" marT="42173" marB="42173">
                    <a:lnL>
                      <a:noFill/>
                    </a:lnL>
                    <a:lnR w="12700" cmpd="sng">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557445895"/>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900" dirty="0">
                          <a:solidFill>
                            <a:srgbClr val="4A8FB2"/>
                          </a:solidFill>
                          <a:latin typeface="GT Walsheim Pro" panose="00000500000000000000" pitchFamily="2" charset="-18"/>
                        </a:rPr>
                        <a:t>≥100 – 199</a:t>
                      </a:r>
                      <a:r>
                        <a:rPr lang="pl-PL" sz="900" dirty="0">
                          <a:solidFill>
                            <a:srgbClr val="4A8FB2"/>
                          </a:solidFill>
                          <a:latin typeface="GT Walsheim Pro" panose="00000500000000000000" pitchFamily="2" charset="-18"/>
                        </a:rPr>
                        <a:t>,99</a:t>
                      </a:r>
                      <a:endParaRPr lang="es-ES" sz="900" dirty="0">
                        <a:solidFill>
                          <a:srgbClr val="4A8FB2"/>
                        </a:solidFill>
                        <a:latin typeface="GT Walsheim Pro" panose="00000500000000000000" pitchFamily="2" charset="-18"/>
                      </a:endParaRPr>
                    </a:p>
                  </a:txBody>
                  <a:tcPr marL="84347" marR="84347" marT="42173" marB="42173">
                    <a:lnL w="12700" cmpd="sng">
                      <a:noFill/>
                    </a:lnL>
                    <a:lnR>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900">
                          <a:solidFill>
                            <a:srgbClr val="4A8FB2"/>
                          </a:solidFill>
                          <a:latin typeface="GT Walsheim Pro" panose="00000500000000000000" pitchFamily="2" charset="-18"/>
                        </a:rPr>
                        <a:t>Cupón START 2x20 € (40 €)</a:t>
                      </a:r>
                    </a:p>
                  </a:txBody>
                  <a:tcPr marL="84347" marR="84347" marT="42173" marB="42173">
                    <a:lnL>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789113680"/>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900">
                          <a:solidFill>
                            <a:srgbClr val="4A8FB2"/>
                          </a:solidFill>
                          <a:latin typeface="GT Walsheim Pro" panose="00000500000000000000" pitchFamily="2" charset="-18"/>
                        </a:rPr>
                        <a:t>≥200</a:t>
                      </a:r>
                    </a:p>
                  </a:txBody>
                  <a:tcPr marL="84347" marR="84347" marT="42173" marB="42173">
                    <a:lnL w="12700" cmpd="sng">
                      <a:noFill/>
                    </a:lnL>
                    <a:lnR>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900" dirty="0">
                          <a:solidFill>
                            <a:srgbClr val="4A8FB2"/>
                          </a:solidFill>
                          <a:latin typeface="GT Walsheim Pro" panose="00000500000000000000" pitchFamily="2" charset="-18"/>
                        </a:rPr>
                        <a:t>Cupón START 4x20 € (80 €)</a:t>
                      </a:r>
                    </a:p>
                  </a:txBody>
                  <a:tcPr marL="84347" marR="84347" marT="42173" marB="42173">
                    <a:lnL>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2759787"/>
                  </a:ext>
                </a:extLst>
              </a:tr>
            </a:tbl>
          </a:graphicData>
        </a:graphic>
      </p:graphicFrame>
      <p:graphicFrame>
        <p:nvGraphicFramePr>
          <p:cNvPr id="9" name="Tabela 89">
            <a:extLst>
              <a:ext uri="{FF2B5EF4-FFF2-40B4-BE49-F238E27FC236}">
                <a16:creationId xmlns:a16="http://schemas.microsoft.com/office/drawing/2014/main" id="{F78DD9D9-3E7F-D893-7386-837EBDD0C6A3}"/>
              </a:ext>
            </a:extLst>
          </p:cNvPr>
          <p:cNvGraphicFramePr>
            <a:graphicFrameLocks noGrp="1"/>
          </p:cNvGraphicFramePr>
          <p:nvPr>
            <p:extLst>
              <p:ext uri="{D42A27DB-BD31-4B8C-83A1-F6EECF244321}">
                <p14:modId xmlns:p14="http://schemas.microsoft.com/office/powerpoint/2010/main" val="2297837780"/>
              </p:ext>
            </p:extLst>
          </p:nvPr>
        </p:nvGraphicFramePr>
        <p:xfrm>
          <a:off x="9039119" y="2546224"/>
          <a:ext cx="2595068" cy="899696"/>
        </p:xfrm>
        <a:graphic>
          <a:graphicData uri="http://schemas.openxmlformats.org/drawingml/2006/table">
            <a:tbl>
              <a:tblPr firstRow="1" bandRow="1">
                <a:tableStyleId>{10A1B5D5-9B99-4C35-A422-299274C87663}</a:tableStyleId>
              </a:tblPr>
              <a:tblGrid>
                <a:gridCol w="930381">
                  <a:extLst>
                    <a:ext uri="{9D8B030D-6E8A-4147-A177-3AD203B41FA5}">
                      <a16:colId xmlns:a16="http://schemas.microsoft.com/office/drawing/2014/main" val="1396583099"/>
                    </a:ext>
                  </a:extLst>
                </a:gridCol>
                <a:gridCol w="1664687">
                  <a:extLst>
                    <a:ext uri="{9D8B030D-6E8A-4147-A177-3AD203B41FA5}">
                      <a16:colId xmlns:a16="http://schemas.microsoft.com/office/drawing/2014/main" val="4256862544"/>
                    </a:ext>
                  </a:extLst>
                </a:gridCol>
              </a:tblGrid>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900" b="1">
                          <a:solidFill>
                            <a:srgbClr val="4A8FB2"/>
                          </a:solidFill>
                          <a:latin typeface="GT Walsheim Pro Bold" panose="00000800000000000000" pitchFamily="50" charset="0"/>
                        </a:rPr>
                        <a:t>VPP mensual</a:t>
                      </a:r>
                    </a:p>
                  </a:txBody>
                  <a:tcPr marL="84347" marR="84347" marT="42173" marB="42173">
                    <a:lnL w="12700" cmpd="sng">
                      <a:noFill/>
                    </a:lnL>
                    <a:lnR>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900" b="1">
                          <a:solidFill>
                            <a:srgbClr val="4A8FB2"/>
                          </a:solidFill>
                          <a:latin typeface="GT Walsheim Pro Bold" panose="00000800000000000000" pitchFamily="50" charset="0"/>
                        </a:rPr>
                        <a:t>Valor del cupón</a:t>
                      </a:r>
                    </a:p>
                  </a:txBody>
                  <a:tcPr marL="84347" marR="84347" marT="42173" marB="42173">
                    <a:lnL>
                      <a:noFill/>
                    </a:lnL>
                    <a:lnR w="12700" cmpd="sng">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14648454"/>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900" dirty="0">
                          <a:solidFill>
                            <a:srgbClr val="4A8FB2"/>
                          </a:solidFill>
                          <a:latin typeface="GT Walsheim Pro" panose="00000500000000000000" pitchFamily="2" charset="-18"/>
                        </a:rPr>
                        <a:t>≥50 – 99</a:t>
                      </a:r>
                      <a:r>
                        <a:rPr lang="pl-PL" sz="900" dirty="0">
                          <a:solidFill>
                            <a:srgbClr val="4A8FB2"/>
                          </a:solidFill>
                          <a:latin typeface="GT Walsheim Pro" panose="00000500000000000000" pitchFamily="2" charset="-18"/>
                        </a:rPr>
                        <a:t>,99</a:t>
                      </a:r>
                      <a:endParaRPr lang="es-ES" sz="900" dirty="0">
                        <a:solidFill>
                          <a:srgbClr val="4A8FB2"/>
                        </a:solidFill>
                        <a:latin typeface="GT Walsheim Pro" panose="00000500000000000000" pitchFamily="2" charset="-18"/>
                      </a:endParaRPr>
                    </a:p>
                  </a:txBody>
                  <a:tcPr marL="84347" marR="84347" marT="42173" marB="42173">
                    <a:lnL w="12700" cmpd="sng">
                      <a:noFill/>
                    </a:lnL>
                    <a:lnR>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900">
                          <a:solidFill>
                            <a:srgbClr val="4A8FB2"/>
                          </a:solidFill>
                          <a:latin typeface="GT Walsheim Pro" panose="00000500000000000000" pitchFamily="2" charset="-18"/>
                        </a:rPr>
                        <a:t>Cupón START 1x20 €</a:t>
                      </a:r>
                    </a:p>
                  </a:txBody>
                  <a:tcPr marL="84347" marR="84347" marT="42173" marB="42173">
                    <a:lnL>
                      <a:noFill/>
                    </a:lnL>
                    <a:lnR w="12700" cmpd="sng">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557445895"/>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900" dirty="0">
                          <a:solidFill>
                            <a:srgbClr val="4A8FB2"/>
                          </a:solidFill>
                          <a:latin typeface="GT Walsheim Pro" panose="00000500000000000000" pitchFamily="2" charset="-18"/>
                        </a:rPr>
                        <a:t>≥100 – 199</a:t>
                      </a:r>
                      <a:r>
                        <a:rPr lang="pl-PL" sz="900" dirty="0">
                          <a:solidFill>
                            <a:srgbClr val="4A8FB2"/>
                          </a:solidFill>
                          <a:latin typeface="GT Walsheim Pro" panose="00000500000000000000" pitchFamily="2" charset="-18"/>
                        </a:rPr>
                        <a:t>,99</a:t>
                      </a:r>
                      <a:endParaRPr lang="es-ES" sz="900" dirty="0">
                        <a:solidFill>
                          <a:srgbClr val="4A8FB2"/>
                        </a:solidFill>
                        <a:latin typeface="GT Walsheim Pro" panose="00000500000000000000" pitchFamily="2" charset="-18"/>
                      </a:endParaRPr>
                    </a:p>
                  </a:txBody>
                  <a:tcPr marL="84347" marR="84347" marT="42173" marB="42173">
                    <a:lnL w="12700" cmpd="sng">
                      <a:noFill/>
                    </a:lnL>
                    <a:lnR>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900">
                          <a:solidFill>
                            <a:srgbClr val="4A8FB2"/>
                          </a:solidFill>
                          <a:latin typeface="GT Walsheim Pro" panose="00000500000000000000" pitchFamily="2" charset="-18"/>
                        </a:rPr>
                        <a:t>Cupón START 2x20 € (40 €)</a:t>
                      </a:r>
                    </a:p>
                  </a:txBody>
                  <a:tcPr marL="84347" marR="84347" marT="42173" marB="42173">
                    <a:lnL>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789113680"/>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900">
                          <a:solidFill>
                            <a:srgbClr val="4A8FB2"/>
                          </a:solidFill>
                          <a:latin typeface="GT Walsheim Pro" panose="00000500000000000000" pitchFamily="2" charset="-18"/>
                        </a:rPr>
                        <a:t>≥200</a:t>
                      </a:r>
                    </a:p>
                  </a:txBody>
                  <a:tcPr marL="84347" marR="84347" marT="42173" marB="42173">
                    <a:lnL w="12700" cmpd="sng">
                      <a:noFill/>
                    </a:lnL>
                    <a:lnR>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900" dirty="0">
                          <a:solidFill>
                            <a:srgbClr val="4A8FB2"/>
                          </a:solidFill>
                          <a:latin typeface="GT Walsheim Pro" panose="00000500000000000000" pitchFamily="2" charset="-18"/>
                        </a:rPr>
                        <a:t>Cupón START 4x20 € (80 €)</a:t>
                      </a:r>
                    </a:p>
                  </a:txBody>
                  <a:tcPr marL="84347" marR="84347" marT="42173" marB="42173">
                    <a:lnL>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2759787"/>
                  </a:ext>
                </a:extLst>
              </a:tr>
            </a:tbl>
          </a:graphicData>
        </a:graphic>
      </p:graphicFrame>
      <p:sp>
        <p:nvSpPr>
          <p:cNvPr id="2" name="pole tekstowe 1">
            <a:extLst>
              <a:ext uri="{FF2B5EF4-FFF2-40B4-BE49-F238E27FC236}">
                <a16:creationId xmlns:a16="http://schemas.microsoft.com/office/drawing/2014/main" id="{5EE10C1C-E9B1-1610-93DF-CA4F66653143}"/>
              </a:ext>
            </a:extLst>
          </p:cNvPr>
          <p:cNvSpPr txBox="1"/>
          <p:nvPr/>
        </p:nvSpPr>
        <p:spPr>
          <a:xfrm>
            <a:off x="3429421" y="4950604"/>
            <a:ext cx="5333158" cy="415498"/>
          </a:xfrm>
          <a:prstGeom prst="rect">
            <a:avLst/>
          </a:prstGeom>
          <a:noFill/>
        </p:spPr>
        <p:txBody>
          <a:bodyPr wrap="square" rtlCol="0">
            <a:spAutoFit/>
          </a:bodyPr>
          <a:lstStyle/>
          <a:p>
            <a:pPr algn="ctr"/>
            <a:r>
              <a:rPr lang="es-ES" sz="1050" b="1" dirty="0">
                <a:solidFill>
                  <a:srgbClr val="4A8FB2"/>
                </a:solidFill>
                <a:latin typeface="GT Walsheim Pro Bold" panose="00000800000000000000" pitchFamily="50" charset="0"/>
              </a:rPr>
              <a:t>Uso de los cupones</a:t>
            </a:r>
          </a:p>
          <a:p>
            <a:pPr algn="ctr"/>
            <a:r>
              <a:rPr lang="es-ES" sz="1050" dirty="0">
                <a:solidFill>
                  <a:srgbClr val="4A8FB2"/>
                </a:solidFill>
                <a:latin typeface="GT Walsheim Pro" panose="00000500000000000000" pitchFamily="2" charset="-18"/>
              </a:rPr>
              <a:t>Se puede usar un cupón START por cada 50 VP antes del día 28 del mes siguiente.</a:t>
            </a:r>
          </a:p>
        </p:txBody>
      </p:sp>
      <p:pic>
        <p:nvPicPr>
          <p:cNvPr id="3" name="Obraz 2" descr="Obraz zawierający tekst, Czcionka, Grafika, projekt graficzny&#10;&#10;Opis wygenerowany automatycznie">
            <a:extLst>
              <a:ext uri="{FF2B5EF4-FFF2-40B4-BE49-F238E27FC236}">
                <a16:creationId xmlns:a16="http://schemas.microsoft.com/office/drawing/2014/main" id="{756AEB53-984F-437F-CE2A-603C9136368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sp>
        <p:nvSpPr>
          <p:cNvPr id="11" name="pole tekstowe 10">
            <a:extLst>
              <a:ext uri="{FF2B5EF4-FFF2-40B4-BE49-F238E27FC236}">
                <a16:creationId xmlns:a16="http://schemas.microsoft.com/office/drawing/2014/main" id="{0F11241F-BA53-0D1E-B2F4-12F60E060566}"/>
              </a:ext>
            </a:extLst>
          </p:cNvPr>
          <p:cNvSpPr txBox="1"/>
          <p:nvPr/>
        </p:nvSpPr>
        <p:spPr>
          <a:xfrm>
            <a:off x="3750905" y="5450068"/>
            <a:ext cx="4683967" cy="738664"/>
          </a:xfrm>
          <a:prstGeom prst="rect">
            <a:avLst/>
          </a:prstGeom>
          <a:noFill/>
        </p:spPr>
        <p:txBody>
          <a:bodyPr wrap="square" numCol="2"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050" b="1" i="0" u="none" strike="noStrike" cap="none" baseline="0" dirty="0">
                <a:ln>
                  <a:noFill/>
                </a:ln>
                <a:solidFill>
                  <a:srgbClr val="4A8FB2"/>
                </a:solidFill>
                <a:effectLst/>
                <a:uLnTx/>
                <a:uFillTx/>
                <a:latin typeface="GT Walsheim Pro Bold" panose="00000800000000000000" pitchFamily="50" charset="0"/>
                <a:ea typeface="+mn-ea"/>
                <a:cs typeface="+mn-cs"/>
              </a:rPr>
              <a:t>1x20</a:t>
            </a:r>
            <a:r>
              <a:rPr lang="es-ES" sz="1050" dirty="0">
                <a:solidFill>
                  <a:srgbClr val="4A8FB2"/>
                </a:solidFill>
                <a:latin typeface="GT Walsheim Pro" panose="00000500000000000000" pitchFamily="2" charset="-18"/>
                <a:ea typeface="+mn-ea"/>
                <a:cs typeface="+mn-cs"/>
              </a:rPr>
              <a:t> € ≥ 50 VP</a:t>
            </a:r>
          </a:p>
          <a:p>
            <a:pPr algn="ctr">
              <a:defRPr/>
            </a:pPr>
            <a:r>
              <a:rPr lang="es-ES" sz="1050" b="1" dirty="0">
                <a:solidFill>
                  <a:srgbClr val="4A8FB2"/>
                </a:solidFill>
                <a:latin typeface="GT Walsheim Pro Bold" panose="00000800000000000000" pitchFamily="50" charset="0"/>
                <a:ea typeface="+mn-ea"/>
                <a:cs typeface="+mn-cs"/>
              </a:rPr>
              <a:t>3</a:t>
            </a:r>
            <a:r>
              <a:rPr lang="es-ES" sz="1050" b="1" i="0" u="none" strike="noStrike" cap="none" baseline="0" dirty="0">
                <a:ln>
                  <a:noFill/>
                </a:ln>
                <a:solidFill>
                  <a:srgbClr val="4A8FB2"/>
                </a:solidFill>
                <a:effectLst/>
                <a:uLnTx/>
                <a:uFillTx/>
                <a:latin typeface="GT Walsheim Pro Bold" panose="00000800000000000000" pitchFamily="50" charset="0"/>
                <a:ea typeface="+mn-ea"/>
                <a:cs typeface="+mn-cs"/>
              </a:rPr>
              <a:t>x20</a:t>
            </a:r>
            <a:r>
              <a:rPr lang="es-ES" sz="1050" dirty="0">
                <a:solidFill>
                  <a:srgbClr val="4A8FB2"/>
                </a:solidFill>
                <a:latin typeface="GT Walsheim Pro" panose="00000500000000000000" pitchFamily="2" charset="-18"/>
                <a:ea typeface="+mn-ea"/>
                <a:cs typeface="+mn-cs"/>
              </a:rPr>
              <a:t> € ≥ 150 VP</a:t>
            </a:r>
          </a:p>
          <a:p>
            <a:pPr algn="ctr">
              <a:defRPr/>
            </a:pPr>
            <a:br>
              <a:rPr lang="es-ES" sz="1050" b="1" dirty="0">
                <a:solidFill>
                  <a:srgbClr val="4A8FB2"/>
                </a:solidFill>
                <a:latin typeface="GT Walsheim Pro Bold" panose="00000800000000000000" pitchFamily="50" charset="0"/>
                <a:ea typeface="+mn-ea"/>
                <a:cs typeface="+mn-cs"/>
              </a:rPr>
            </a:br>
            <a:br>
              <a:rPr lang="es-ES" sz="1050" b="1" dirty="0">
                <a:solidFill>
                  <a:srgbClr val="4A8FB2"/>
                </a:solidFill>
                <a:latin typeface="GT Walsheim Pro Bold" panose="00000800000000000000" pitchFamily="50" charset="0"/>
                <a:ea typeface="+mn-ea"/>
                <a:cs typeface="+mn-cs"/>
              </a:rPr>
            </a:br>
            <a:r>
              <a:rPr lang="es-ES" sz="1050" b="1" dirty="0">
                <a:solidFill>
                  <a:srgbClr val="4A8FB2"/>
                </a:solidFill>
                <a:latin typeface="GT Walsheim Pro Bold" panose="00000800000000000000" pitchFamily="50" charset="0"/>
                <a:ea typeface="+mn-ea"/>
                <a:cs typeface="+mn-cs"/>
              </a:rPr>
              <a:t>2</a:t>
            </a:r>
            <a:r>
              <a:rPr lang="es-ES" sz="1050" b="1" i="0" u="none" strike="noStrike" cap="none" baseline="0" dirty="0">
                <a:ln>
                  <a:noFill/>
                </a:ln>
                <a:solidFill>
                  <a:srgbClr val="4A8FB2"/>
                </a:solidFill>
                <a:effectLst/>
                <a:uLnTx/>
                <a:uFillTx/>
                <a:latin typeface="GT Walsheim Pro Bold" panose="00000800000000000000" pitchFamily="50" charset="0"/>
                <a:ea typeface="+mn-ea"/>
                <a:cs typeface="+mn-cs"/>
              </a:rPr>
              <a:t>x20</a:t>
            </a:r>
            <a:r>
              <a:rPr lang="es-ES" sz="1050" dirty="0">
                <a:solidFill>
                  <a:srgbClr val="4A8FB2"/>
                </a:solidFill>
                <a:latin typeface="GT Walsheim Pro" panose="00000500000000000000" pitchFamily="2" charset="-18"/>
                <a:ea typeface="+mn-ea"/>
                <a:cs typeface="+mn-cs"/>
              </a:rPr>
              <a:t> € ≥ 100 VP</a:t>
            </a:r>
          </a:p>
          <a:p>
            <a:pPr algn="ctr">
              <a:defRPr/>
            </a:pPr>
            <a:r>
              <a:rPr lang="es-ES" sz="1050" b="1" dirty="0">
                <a:solidFill>
                  <a:srgbClr val="4A8FB2"/>
                </a:solidFill>
                <a:latin typeface="GT Walsheim Pro Bold" panose="00000800000000000000" pitchFamily="50" charset="0"/>
                <a:ea typeface="+mn-ea"/>
                <a:cs typeface="+mn-cs"/>
              </a:rPr>
              <a:t>4</a:t>
            </a:r>
            <a:r>
              <a:rPr lang="es-ES" sz="1050" b="1" i="0" u="none" strike="noStrike" cap="none" baseline="0" dirty="0">
                <a:ln>
                  <a:noFill/>
                </a:ln>
                <a:solidFill>
                  <a:srgbClr val="4A8FB2"/>
                </a:solidFill>
                <a:effectLst/>
                <a:uLnTx/>
                <a:uFillTx/>
                <a:latin typeface="GT Walsheim Pro Bold" panose="00000800000000000000" pitchFamily="50" charset="0"/>
                <a:ea typeface="+mn-ea"/>
                <a:cs typeface="+mn-cs"/>
              </a:rPr>
              <a:t>x20</a:t>
            </a:r>
            <a:r>
              <a:rPr lang="es-ES" sz="1050" dirty="0">
                <a:solidFill>
                  <a:srgbClr val="4A8FB2"/>
                </a:solidFill>
                <a:latin typeface="GT Walsheim Pro" panose="00000500000000000000" pitchFamily="2" charset="-18"/>
                <a:ea typeface="+mn-ea"/>
                <a:cs typeface="+mn-cs"/>
              </a:rPr>
              <a:t> € ≥ 200 VP</a:t>
            </a:r>
          </a:p>
        </p:txBody>
      </p:sp>
      <p:pic>
        <p:nvPicPr>
          <p:cNvPr id="14" name="Obraz 13" descr="Obraz zawierający Grafika, Czcionka, tekst, logo&#10;&#10;Opis wygenerowany automatycznie">
            <a:extLst>
              <a:ext uri="{FF2B5EF4-FFF2-40B4-BE49-F238E27FC236}">
                <a16:creationId xmlns:a16="http://schemas.microsoft.com/office/drawing/2014/main" id="{21969F02-C492-F2E3-5923-FEFA952C599B}"/>
              </a:ext>
            </a:extLst>
          </p:cNvPr>
          <p:cNvPicPr>
            <a:picLocks noChangeAspect="1"/>
          </p:cNvPicPr>
          <p:nvPr/>
        </p:nvPicPr>
        <p:blipFill rotWithShape="1">
          <a:blip r:embed="rId9">
            <a:extLst>
              <a:ext uri="{28A0092B-C50C-407E-A947-70E740481C1C}">
                <a14:useLocalDpi xmlns:a14="http://schemas.microsoft.com/office/drawing/2010/main" val="0"/>
              </a:ext>
            </a:extLst>
          </a:blip>
          <a:srcRect l="18319" t="19813" r="19457" b="30944"/>
          <a:stretch/>
        </p:blipFill>
        <p:spPr>
          <a:xfrm>
            <a:off x="10354100" y="427989"/>
            <a:ext cx="1352125" cy="689792"/>
          </a:xfrm>
          <a:prstGeom prst="rect">
            <a:avLst/>
          </a:prstGeom>
        </p:spPr>
      </p:pic>
      <p:sp>
        <p:nvSpPr>
          <p:cNvPr id="15" name="TextBox 14">
            <a:extLst>
              <a:ext uri="{FF2B5EF4-FFF2-40B4-BE49-F238E27FC236}">
                <a16:creationId xmlns:a16="http://schemas.microsoft.com/office/drawing/2014/main" id="{A8BC4213-F43B-0687-1DE5-147BDEA3AA14}"/>
              </a:ext>
            </a:extLst>
          </p:cNvPr>
          <p:cNvSpPr txBox="1"/>
          <p:nvPr/>
        </p:nvSpPr>
        <p:spPr>
          <a:xfrm>
            <a:off x="924560" y="5222240"/>
            <a:ext cx="2021840" cy="507831"/>
          </a:xfrm>
          <a:prstGeom prst="rect">
            <a:avLst/>
          </a:prstGeom>
          <a:noFill/>
        </p:spPr>
        <p:txBody>
          <a:bodyPr wrap="square" rtlCol="0">
            <a:spAutoFit/>
          </a:bodyPr>
          <a:lstStyle/>
          <a:p>
            <a:r>
              <a:rPr lang="pl-PL" sz="900" dirty="0">
                <a:latin typeface="GT Walsheim Pro" panose="00000500000000000000"/>
              </a:rPr>
              <a:t>* </a:t>
            </a:r>
            <a:r>
              <a:rPr lang="pl-PL" sz="900" dirty="0">
                <a:solidFill>
                  <a:srgbClr val="6B737B"/>
                </a:solidFill>
                <a:latin typeface="GT Walsheim Pro" panose="00000500000000000000" pitchFamily="2" charset="-18"/>
              </a:rPr>
              <a:t>El registro</a:t>
            </a:r>
            <a:r>
              <a:rPr lang="es-ES" sz="900" b="0" i="0" u="none" strike="noStrike" cap="none" dirty="0">
                <a:ln>
                  <a:noFill/>
                </a:ln>
                <a:solidFill>
                  <a:srgbClr val="6B737B"/>
                </a:solidFill>
                <a:effectLst/>
                <a:uLnTx/>
                <a:uFillTx/>
                <a:latin typeface="GT Walsheim Pro" panose="00000500000000000000" pitchFamily="2" charset="-18"/>
                <a:ea typeface="+mn-ea"/>
                <a:cs typeface="+mn-cs"/>
              </a:rPr>
              <a:t> </a:t>
            </a:r>
            <a:r>
              <a:rPr lang="es-ES" sz="900" b="0" i="0" u="none" strike="noStrike" cap="none" dirty="0" err="1">
                <a:ln>
                  <a:noFill/>
                </a:ln>
                <a:solidFill>
                  <a:srgbClr val="6B737B"/>
                </a:solidFill>
                <a:effectLst/>
                <a:uLnTx/>
                <a:uFillTx/>
                <a:latin typeface="GT Walsheim Pro" panose="00000500000000000000" pitchFamily="2" charset="-18"/>
                <a:ea typeface="+mn-ea"/>
                <a:cs typeface="+mn-cs"/>
              </a:rPr>
              <a:t>gratuit</a:t>
            </a:r>
            <a:r>
              <a:rPr lang="pl-PL" sz="900" b="0" i="0" u="none" strike="noStrike" cap="none" dirty="0">
                <a:ln>
                  <a:noFill/>
                </a:ln>
                <a:solidFill>
                  <a:srgbClr val="6B737B"/>
                </a:solidFill>
                <a:effectLst/>
                <a:uLnTx/>
                <a:uFillTx/>
                <a:latin typeface="GT Walsheim Pro" panose="00000500000000000000" pitchFamily="2" charset="-18"/>
                <a:ea typeface="+mn-ea"/>
                <a:cs typeface="+mn-cs"/>
              </a:rPr>
              <a:t>o</a:t>
            </a:r>
            <a:r>
              <a:rPr lang="es-ES" sz="900" b="0" i="0" u="none" strike="noStrike" cap="none" dirty="0">
                <a:ln>
                  <a:noFill/>
                </a:ln>
                <a:solidFill>
                  <a:srgbClr val="6B737B"/>
                </a:solidFill>
                <a:effectLst/>
                <a:uLnTx/>
                <a:uFillTx/>
                <a:latin typeface="GT Walsheim Pro" panose="00000500000000000000" pitchFamily="2" charset="-18"/>
                <a:ea typeface="+mn-ea"/>
                <a:cs typeface="+mn-cs"/>
              </a:rPr>
              <a:t> será </a:t>
            </a:r>
            <a:r>
              <a:rPr lang="es-ES" sz="900" b="0" i="0" u="none" strike="noStrike" cap="none" dirty="0" err="1">
                <a:ln>
                  <a:noFill/>
                </a:ln>
                <a:solidFill>
                  <a:srgbClr val="6B737B"/>
                </a:solidFill>
                <a:effectLst/>
                <a:uLnTx/>
                <a:uFillTx/>
                <a:latin typeface="GT Walsheim Pro" panose="00000500000000000000" pitchFamily="2" charset="-18"/>
                <a:ea typeface="+mn-ea"/>
                <a:cs typeface="+mn-cs"/>
              </a:rPr>
              <a:t>válid</a:t>
            </a:r>
            <a:r>
              <a:rPr lang="pl-PL" sz="900" b="0" i="0" u="none" strike="noStrike" cap="none" dirty="0">
                <a:ln>
                  <a:noFill/>
                </a:ln>
                <a:solidFill>
                  <a:srgbClr val="6B737B"/>
                </a:solidFill>
                <a:effectLst/>
                <a:uLnTx/>
                <a:uFillTx/>
                <a:latin typeface="GT Walsheim Pro" panose="00000500000000000000" pitchFamily="2" charset="-18"/>
                <a:ea typeface="+mn-ea"/>
                <a:cs typeface="+mn-cs"/>
              </a:rPr>
              <a:t>o</a:t>
            </a:r>
            <a:r>
              <a:rPr lang="es-ES" sz="900" b="0" i="0" u="none" strike="noStrike" cap="none" dirty="0">
                <a:ln>
                  <a:noFill/>
                </a:ln>
                <a:solidFill>
                  <a:srgbClr val="6B737B"/>
                </a:solidFill>
                <a:effectLst/>
                <a:uLnTx/>
                <a:uFillTx/>
                <a:latin typeface="GT Walsheim Pro" panose="00000500000000000000" pitchFamily="2" charset="-18"/>
                <a:ea typeface="+mn-ea"/>
                <a:cs typeface="+mn-cs"/>
              </a:rPr>
              <a:t> durante </a:t>
            </a:r>
            <a:r>
              <a:rPr lang="pl-PL" sz="900" b="0" i="0" u="none" strike="noStrike" cap="none" dirty="0">
                <a:ln>
                  <a:noFill/>
                </a:ln>
                <a:solidFill>
                  <a:srgbClr val="6B737B"/>
                </a:solidFill>
                <a:effectLst/>
                <a:uLnTx/>
                <a:uFillTx/>
                <a:latin typeface="GT Walsheim Pro" panose="00000500000000000000" pitchFamily="2" charset="-18"/>
                <a:ea typeface="+mn-ea"/>
                <a:cs typeface="+mn-cs"/>
              </a:rPr>
              <a:t>los primeros </a:t>
            </a:r>
            <a:r>
              <a:rPr lang="es-ES" sz="900" b="0" i="0" u="none" strike="noStrike" cap="none" dirty="0">
                <a:ln>
                  <a:noFill/>
                </a:ln>
                <a:solidFill>
                  <a:srgbClr val="6B737B"/>
                </a:solidFill>
                <a:effectLst/>
                <a:uLnTx/>
                <a:uFillTx/>
                <a:latin typeface="GT Walsheim Pro" panose="00000500000000000000" pitchFamily="2" charset="-18"/>
                <a:ea typeface="+mn-ea"/>
                <a:cs typeface="+mn-cs"/>
              </a:rPr>
              <a:t>30 días </a:t>
            </a:r>
            <a:r>
              <a:rPr lang="pl-PL" sz="900" b="0" i="0" u="none" strike="noStrike" cap="none" dirty="0">
                <a:ln>
                  <a:noFill/>
                </a:ln>
                <a:solidFill>
                  <a:srgbClr val="6B737B"/>
                </a:solidFill>
                <a:effectLst/>
                <a:uLnTx/>
                <a:uFillTx/>
                <a:latin typeface="GT Walsheim Pro" panose="00000500000000000000" pitchFamily="2" charset="-18"/>
                <a:ea typeface="+mn-ea"/>
                <a:cs typeface="+mn-cs"/>
              </a:rPr>
              <a:t>tras</a:t>
            </a:r>
            <a:r>
              <a:rPr lang="es-ES" sz="900" b="0" i="0" u="none" strike="noStrike" cap="none" dirty="0">
                <a:ln>
                  <a:noFill/>
                </a:ln>
                <a:solidFill>
                  <a:srgbClr val="6B737B"/>
                </a:solidFill>
                <a:effectLst/>
                <a:uLnTx/>
                <a:uFillTx/>
                <a:latin typeface="GT Walsheim Pro" panose="00000500000000000000" pitchFamily="2" charset="-18"/>
                <a:ea typeface="+mn-ea"/>
                <a:cs typeface="+mn-cs"/>
              </a:rPr>
              <a:t> la fecha de registro</a:t>
            </a:r>
            <a:r>
              <a:rPr lang="pl-PL" sz="900" b="0" i="0" u="none" strike="noStrike" cap="none" dirty="0">
                <a:ln>
                  <a:noFill/>
                </a:ln>
                <a:solidFill>
                  <a:srgbClr val="6B737B"/>
                </a:solidFill>
                <a:effectLst/>
                <a:uLnTx/>
                <a:uFillTx/>
                <a:latin typeface="GT Walsheim Pro" panose="00000500000000000000" pitchFamily="2" charset="-18"/>
                <a:ea typeface="+mn-ea"/>
                <a:cs typeface="+mn-cs"/>
              </a:rPr>
              <a:t>.</a:t>
            </a:r>
            <a:endParaRPr lang="en-US" sz="900" dirty="0">
              <a:latin typeface="GT Walsheim Pro" panose="00000500000000000000" pitchFamily="50" charset="0"/>
            </a:endParaRPr>
          </a:p>
        </p:txBody>
      </p:sp>
    </p:spTree>
    <p:extLst>
      <p:ext uri="{BB962C8B-B14F-4D97-AF65-F5344CB8AC3E}">
        <p14:creationId xmlns:p14="http://schemas.microsoft.com/office/powerpoint/2010/main" val="27609309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7" name="Obraz 16" descr="Obraz zawierający zrzut ekranu, tekst&#10;&#10;Opis wygenerowany automatycznie">
            <a:extLst>
              <a:ext uri="{FF2B5EF4-FFF2-40B4-BE49-F238E27FC236}">
                <a16:creationId xmlns:a16="http://schemas.microsoft.com/office/drawing/2014/main" id="{0C3598F1-B533-2162-CB80-E030C2F5AC2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5482" y="2494093"/>
            <a:ext cx="10871503" cy="1667297"/>
          </a:xfrm>
          <a:prstGeom prst="rect">
            <a:avLst/>
          </a:prstGeom>
        </p:spPr>
      </p:pic>
      <p:sp>
        <p:nvSpPr>
          <p:cNvPr id="12" name="Prostokąt 54">
            <a:extLst>
              <a:ext uri="{FF2B5EF4-FFF2-40B4-BE49-F238E27FC236}">
                <a16:creationId xmlns:a16="http://schemas.microsoft.com/office/drawing/2014/main" id="{A1445F82-0F6D-BA02-3B35-F1DA66E9975E}"/>
              </a:ext>
            </a:extLst>
          </p:cNvPr>
          <p:cNvSpPr/>
          <p:nvPr/>
        </p:nvSpPr>
        <p:spPr>
          <a:xfrm>
            <a:off x="3406139" y="4613082"/>
            <a:ext cx="2566415" cy="1209015"/>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0" i="0" u="none" strike="noStrike" kern="1200" cap="none" spc="0" baseline="0" dirty="0">
              <a:ln>
                <a:noFill/>
              </a:ln>
              <a:solidFill>
                <a:prstClr val="white"/>
              </a:solidFill>
              <a:effectLst/>
              <a:uLnTx/>
              <a:uFillTx/>
              <a:latin typeface="GT Walsheim Pro" panose="00000500000000000000" pitchFamily="50" charset="0"/>
              <a:ea typeface="+mn-ea"/>
              <a:cs typeface="+mn-cs"/>
            </a:endParaRPr>
          </a:p>
        </p:txBody>
      </p:sp>
      <p:pic>
        <p:nvPicPr>
          <p:cNvPr id="6" name="Obraz 5" descr="Obraz zawierający Grafika, Czcionka, symbol, krąg&#10;&#10;Opis wygenerowany automatycznie">
            <a:extLst>
              <a:ext uri="{FF2B5EF4-FFF2-40B4-BE49-F238E27FC236}">
                <a16:creationId xmlns:a16="http://schemas.microsoft.com/office/drawing/2014/main" id="{627B447E-0A94-829A-3DEB-3EAFEA45E2A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88089" y="4871246"/>
            <a:ext cx="631618" cy="650347"/>
          </a:xfrm>
          <a:prstGeom prst="rect">
            <a:avLst/>
          </a:prstGeom>
        </p:spPr>
      </p:pic>
      <p:sp>
        <p:nvSpPr>
          <p:cNvPr id="11" name="pole tekstowe 52">
            <a:extLst>
              <a:ext uri="{FF2B5EF4-FFF2-40B4-BE49-F238E27FC236}">
                <a16:creationId xmlns:a16="http://schemas.microsoft.com/office/drawing/2014/main" id="{F3C16BA3-155C-E087-4049-589D524295C3}"/>
              </a:ext>
            </a:extLst>
          </p:cNvPr>
          <p:cNvSpPr txBox="1"/>
          <p:nvPr/>
        </p:nvSpPr>
        <p:spPr>
          <a:xfrm>
            <a:off x="9311419" y="5430874"/>
            <a:ext cx="202191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lang="es-ES" sz="1200" b="0" i="0" u="none" strike="noStrike" cap="none" baseline="0">
                <a:ln>
                  <a:noFill/>
                </a:ln>
                <a:solidFill>
                  <a:prstClr val="white"/>
                </a:solidFill>
                <a:effectLst/>
                <a:uLnTx/>
                <a:uFillTx/>
                <a:latin typeface="GT Walsheim Pro" panose="00000500000000000000" pitchFamily="2" charset="-18"/>
                <a:ea typeface="+mn-ea"/>
                <a:cs typeface="+mn-cs"/>
              </a:rPr>
              <a:t>Promoción de envío gratuito</a:t>
            </a:r>
          </a:p>
        </p:txBody>
      </p:sp>
      <p:pic>
        <p:nvPicPr>
          <p:cNvPr id="16" name="Obraz 85" descr="Obraz zawierający Czcionka, Grafika, design, symbol&#10;&#10;Opis wygenerowany automatycznie">
            <a:extLst>
              <a:ext uri="{FF2B5EF4-FFF2-40B4-BE49-F238E27FC236}">
                <a16:creationId xmlns:a16="http://schemas.microsoft.com/office/drawing/2014/main" id="{6FBECAE5-F951-82C9-2A9B-13F90E5B391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883968" y="4804902"/>
            <a:ext cx="905371" cy="446310"/>
          </a:xfrm>
          <a:prstGeom prst="rect">
            <a:avLst/>
          </a:prstGeom>
        </p:spPr>
      </p:pic>
      <p:sp>
        <p:nvSpPr>
          <p:cNvPr id="10" name="pole tekstowe 51">
            <a:extLst>
              <a:ext uri="{FF2B5EF4-FFF2-40B4-BE49-F238E27FC236}">
                <a16:creationId xmlns:a16="http://schemas.microsoft.com/office/drawing/2014/main" id="{8E9D725B-7B22-CA8A-27B9-619B5C33D291}"/>
              </a:ext>
            </a:extLst>
          </p:cNvPr>
          <p:cNvSpPr txBox="1"/>
          <p:nvPr/>
        </p:nvSpPr>
        <p:spPr>
          <a:xfrm>
            <a:off x="6805522" y="5430874"/>
            <a:ext cx="1481823"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lang="es-ES" sz="1200" b="0" i="0" u="none" strike="noStrike" cap="none" baseline="0">
                <a:ln>
                  <a:noFill/>
                </a:ln>
                <a:solidFill>
                  <a:prstClr val="white"/>
                </a:solidFill>
                <a:effectLst/>
                <a:uLnTx/>
                <a:uFillTx/>
                <a:latin typeface="GT Walsheim Pro" panose="00000500000000000000" pitchFamily="2" charset="-18"/>
                <a:ea typeface="+mn-ea"/>
                <a:cs typeface="+mn-cs"/>
              </a:rPr>
              <a:t>Promociones de marcas</a:t>
            </a:r>
          </a:p>
        </p:txBody>
      </p:sp>
      <p:pic>
        <p:nvPicPr>
          <p:cNvPr id="13" name="Obraz 83" descr="Obraz zawierający Czcionka, krąg, Grafika, design&#10;&#10;Opis wygenerowany automatycznie">
            <a:extLst>
              <a:ext uri="{FF2B5EF4-FFF2-40B4-BE49-F238E27FC236}">
                <a16:creationId xmlns:a16="http://schemas.microsoft.com/office/drawing/2014/main" id="{F7E6A34E-4794-1306-8A0A-ACB027C30B4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191101" y="4728163"/>
            <a:ext cx="598170" cy="591873"/>
          </a:xfrm>
          <a:prstGeom prst="rect">
            <a:avLst/>
          </a:prstGeom>
        </p:spPr>
      </p:pic>
      <p:sp>
        <p:nvSpPr>
          <p:cNvPr id="32" name="pole tekstowe 50">
            <a:extLst>
              <a:ext uri="{FF2B5EF4-FFF2-40B4-BE49-F238E27FC236}">
                <a16:creationId xmlns:a16="http://schemas.microsoft.com/office/drawing/2014/main" id="{A072C914-929F-4B0C-9347-317DB2DD0D02}"/>
              </a:ext>
            </a:extLst>
          </p:cNvPr>
          <p:cNvSpPr txBox="1"/>
          <p:nvPr/>
        </p:nvSpPr>
        <p:spPr>
          <a:xfrm>
            <a:off x="3420119" y="5454534"/>
            <a:ext cx="2554850"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s-ES" sz="1200" b="0" i="0" u="none" strike="noStrike" cap="none" baseline="0">
                <a:ln>
                  <a:noFill/>
                </a:ln>
                <a:solidFill>
                  <a:prstClr val="white"/>
                </a:solidFill>
                <a:effectLst/>
                <a:uLnTx/>
                <a:uFillTx/>
                <a:latin typeface="GT Walsheim Pro" panose="00000500000000000000" pitchFamily="2" charset="-18"/>
                <a:ea typeface="+mn-ea"/>
                <a:cs typeface="+mn-cs"/>
              </a:rPr>
              <a:t>Pedidos recurrentes de Amway </a:t>
            </a:r>
          </a:p>
        </p:txBody>
      </p:sp>
      <p:sp>
        <p:nvSpPr>
          <p:cNvPr id="3" name="pole tekstowe 53">
            <a:extLst>
              <a:ext uri="{FF2B5EF4-FFF2-40B4-BE49-F238E27FC236}">
                <a16:creationId xmlns:a16="http://schemas.microsoft.com/office/drawing/2014/main" id="{E7F8C8E3-B1E5-6E8D-C847-8BBADF240AE6}"/>
              </a:ext>
            </a:extLst>
          </p:cNvPr>
          <p:cNvSpPr txBox="1"/>
          <p:nvPr/>
        </p:nvSpPr>
        <p:spPr>
          <a:xfrm>
            <a:off x="649605" y="5447695"/>
            <a:ext cx="2533413" cy="27700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s-ES" sz="1200" b="0" i="0" u="none" strike="noStrike" cap="none" baseline="0">
                <a:ln>
                  <a:noFill/>
                </a:ln>
                <a:solidFill>
                  <a:prstClr val="white"/>
                </a:solidFill>
                <a:effectLst/>
                <a:uLnTx/>
                <a:uFillTx/>
                <a:latin typeface="GT Walsheim Pro" panose="00000500000000000000" pitchFamily="2" charset="-18"/>
                <a:ea typeface="+mn-ea"/>
                <a:cs typeface="+mn-cs"/>
              </a:rPr>
              <a:t>Productos y soluciones</a:t>
            </a:r>
          </a:p>
        </p:txBody>
      </p:sp>
      <p:pic>
        <p:nvPicPr>
          <p:cNvPr id="31" name="Obraz 30" descr="Obraz zawierający szkic, design, ilustracja&#10;&#10;Opis wygenerowany automatycznie">
            <a:extLst>
              <a:ext uri="{FF2B5EF4-FFF2-40B4-BE49-F238E27FC236}">
                <a16:creationId xmlns:a16="http://schemas.microsoft.com/office/drawing/2014/main" id="{65DF23BF-586B-2539-851A-A06429CBA20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579712" y="4804902"/>
            <a:ext cx="658499" cy="590712"/>
          </a:xfrm>
          <a:prstGeom prst="rect">
            <a:avLst/>
          </a:prstGeom>
        </p:spPr>
      </p:pic>
      <p:pic>
        <p:nvPicPr>
          <p:cNvPr id="67" name="Obraz 66" descr="Obraz zawierający Czcionka, Grafika, logo, biały&#10;&#10;Opis wygenerowany automatycznie">
            <a:extLst>
              <a:ext uri="{FF2B5EF4-FFF2-40B4-BE49-F238E27FC236}">
                <a16:creationId xmlns:a16="http://schemas.microsoft.com/office/drawing/2014/main" id="{3474FF4A-99C8-2B88-0EB3-FF9E120EA78B}"/>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35483" y="6226148"/>
            <a:ext cx="1026109" cy="348370"/>
          </a:xfrm>
          <a:prstGeom prst="rect">
            <a:avLst/>
          </a:prstGeom>
        </p:spPr>
      </p:pic>
      <p:grpSp>
        <p:nvGrpSpPr>
          <p:cNvPr id="54" name="Grupa 53">
            <a:extLst>
              <a:ext uri="{FF2B5EF4-FFF2-40B4-BE49-F238E27FC236}">
                <a16:creationId xmlns:a16="http://schemas.microsoft.com/office/drawing/2014/main" id="{80F7E6E9-AF27-A8B6-4683-CF640CE4FCA7}"/>
              </a:ext>
            </a:extLst>
          </p:cNvPr>
          <p:cNvGrpSpPr/>
          <p:nvPr/>
        </p:nvGrpSpPr>
        <p:grpSpPr>
          <a:xfrm>
            <a:off x="300042" y="1626566"/>
            <a:ext cx="11345023" cy="325628"/>
            <a:chOff x="649605" y="1551775"/>
            <a:chExt cx="11345023" cy="325628"/>
          </a:xfrm>
        </p:grpSpPr>
        <p:sp>
          <p:nvSpPr>
            <p:cNvPr id="44" name="Prostokąt 43">
              <a:extLst>
                <a:ext uri="{FF2B5EF4-FFF2-40B4-BE49-F238E27FC236}">
                  <a16:creationId xmlns:a16="http://schemas.microsoft.com/office/drawing/2014/main" id="{C9134B3E-79CB-8227-18B4-8AC5BDEA6F0B}"/>
                </a:ext>
              </a:extLst>
            </p:cNvPr>
            <p:cNvSpPr/>
            <p:nvPr/>
          </p:nvSpPr>
          <p:spPr>
            <a:xfrm>
              <a:off x="9729641" y="1573712"/>
              <a:ext cx="917977" cy="303691"/>
            </a:xfrm>
            <a:prstGeom prst="rect">
              <a:avLst/>
            </a:prstGeom>
            <a:solidFill>
              <a:schemeClr val="bg1"/>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100" b="0" i="0" u="none" strike="noStrike" cap="none" baseline="0">
                  <a:ln>
                    <a:noFill/>
                  </a:ln>
                  <a:solidFill>
                    <a:srgbClr val="4A8FB2"/>
                  </a:solidFill>
                  <a:effectLst/>
                  <a:uLnTx/>
                  <a:uFillTx/>
                  <a:latin typeface="GT Walsheim Pro" panose="00000500000000000000" pitchFamily="2" charset="-18"/>
                  <a:ea typeface="+mn-ea"/>
                  <a:cs typeface="+mn-cs"/>
                </a:rPr>
                <a:t>Mes </a:t>
              </a:r>
              <a:r>
                <a:rPr lang="es-ES" sz="1100" b="1" i="0" u="none" strike="noStrike" cap="none" baseline="0">
                  <a:ln>
                    <a:noFill/>
                  </a:ln>
                  <a:solidFill>
                    <a:srgbClr val="4A8FB2"/>
                  </a:solidFill>
                  <a:effectLst/>
                  <a:uLnTx/>
                  <a:uFillTx/>
                  <a:latin typeface="GT Walsheim Pro Bold" panose="00000800000000000000" pitchFamily="50" charset="0"/>
                  <a:ea typeface="+mn-ea"/>
                  <a:cs typeface="+mn-cs"/>
                </a:rPr>
                <a:t>12</a:t>
              </a:r>
            </a:p>
          </p:txBody>
        </p:sp>
        <p:sp>
          <p:nvSpPr>
            <p:cNvPr id="43" name="Prostokąt 42">
              <a:extLst>
                <a:ext uri="{FF2B5EF4-FFF2-40B4-BE49-F238E27FC236}">
                  <a16:creationId xmlns:a16="http://schemas.microsoft.com/office/drawing/2014/main" id="{D30B3060-50DC-A5AD-4428-1A728A34466C}"/>
                </a:ext>
              </a:extLst>
            </p:cNvPr>
            <p:cNvSpPr/>
            <p:nvPr/>
          </p:nvSpPr>
          <p:spPr>
            <a:xfrm>
              <a:off x="8449852" y="1566072"/>
              <a:ext cx="879094" cy="303691"/>
            </a:xfrm>
            <a:prstGeom prst="rect">
              <a:avLst/>
            </a:prstGeom>
            <a:solidFill>
              <a:schemeClr val="bg1"/>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100" b="0" i="0" u="none" strike="noStrike" cap="none" baseline="0">
                  <a:ln>
                    <a:noFill/>
                  </a:ln>
                  <a:solidFill>
                    <a:srgbClr val="4A8FB2"/>
                  </a:solidFill>
                  <a:effectLst/>
                  <a:uLnTx/>
                  <a:uFillTx/>
                  <a:latin typeface="GT Walsheim Pro" panose="00000500000000000000" pitchFamily="2" charset="-18"/>
                  <a:ea typeface="+mn-ea"/>
                  <a:cs typeface="+mn-cs"/>
                </a:rPr>
                <a:t>Mes </a:t>
              </a:r>
              <a:r>
                <a:rPr lang="es-ES" sz="1100" b="1" i="0" u="none" strike="noStrike" cap="none" baseline="0">
                  <a:ln>
                    <a:noFill/>
                  </a:ln>
                  <a:solidFill>
                    <a:srgbClr val="4A8FB2"/>
                  </a:solidFill>
                  <a:effectLst/>
                  <a:uLnTx/>
                  <a:uFillTx/>
                  <a:latin typeface="GT Walsheim Pro Bold" panose="00000800000000000000" pitchFamily="50" charset="0"/>
                  <a:ea typeface="+mn-ea"/>
                  <a:cs typeface="+mn-cs"/>
                </a:rPr>
                <a:t>11</a:t>
              </a:r>
            </a:p>
          </p:txBody>
        </p:sp>
        <p:sp>
          <p:nvSpPr>
            <p:cNvPr id="42" name="Prostokąt 41">
              <a:extLst>
                <a:ext uri="{FF2B5EF4-FFF2-40B4-BE49-F238E27FC236}">
                  <a16:creationId xmlns:a16="http://schemas.microsoft.com/office/drawing/2014/main" id="{2AEB8BC9-E070-F2FA-1FC6-4E02D0288CEE}"/>
                </a:ext>
              </a:extLst>
            </p:cNvPr>
            <p:cNvSpPr/>
            <p:nvPr/>
          </p:nvSpPr>
          <p:spPr>
            <a:xfrm>
              <a:off x="7150790" y="1559437"/>
              <a:ext cx="917977" cy="303691"/>
            </a:xfrm>
            <a:prstGeom prst="rect">
              <a:avLst/>
            </a:prstGeom>
            <a:solidFill>
              <a:schemeClr val="bg1"/>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100" b="0" i="0" u="none" strike="noStrike" cap="none" baseline="0">
                  <a:ln>
                    <a:noFill/>
                  </a:ln>
                  <a:solidFill>
                    <a:srgbClr val="4A8FB2"/>
                  </a:solidFill>
                  <a:effectLst/>
                  <a:uLnTx/>
                  <a:uFillTx/>
                  <a:latin typeface="GT Walsheim Pro" panose="00000500000000000000" pitchFamily="2" charset="-18"/>
                  <a:ea typeface="+mn-ea"/>
                  <a:cs typeface="+mn-cs"/>
                </a:rPr>
                <a:t>Mes </a:t>
              </a:r>
              <a:r>
                <a:rPr lang="es-ES" sz="1100" b="1" i="0" u="none" strike="noStrike" cap="none" baseline="0">
                  <a:ln>
                    <a:noFill/>
                  </a:ln>
                  <a:solidFill>
                    <a:srgbClr val="4A8FB2"/>
                  </a:solidFill>
                  <a:effectLst/>
                  <a:uLnTx/>
                  <a:uFillTx/>
                  <a:latin typeface="GT Walsheim Pro Bold" panose="00000800000000000000" pitchFamily="50" charset="0"/>
                  <a:ea typeface="+mn-ea"/>
                  <a:cs typeface="+mn-cs"/>
                </a:rPr>
                <a:t>10</a:t>
              </a:r>
            </a:p>
          </p:txBody>
        </p:sp>
        <p:sp>
          <p:nvSpPr>
            <p:cNvPr id="41" name="Prostokąt 40">
              <a:extLst>
                <a:ext uri="{FF2B5EF4-FFF2-40B4-BE49-F238E27FC236}">
                  <a16:creationId xmlns:a16="http://schemas.microsoft.com/office/drawing/2014/main" id="{C848B547-F91B-3F3B-D508-A07C0431F91A}"/>
                </a:ext>
              </a:extLst>
            </p:cNvPr>
            <p:cNvSpPr/>
            <p:nvPr/>
          </p:nvSpPr>
          <p:spPr>
            <a:xfrm>
              <a:off x="5896558" y="1554593"/>
              <a:ext cx="849026" cy="303691"/>
            </a:xfrm>
            <a:prstGeom prst="rect">
              <a:avLst/>
            </a:prstGeom>
            <a:solidFill>
              <a:schemeClr val="bg1"/>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100" b="0" i="0" u="none" strike="noStrike" cap="none" baseline="0">
                  <a:ln>
                    <a:noFill/>
                  </a:ln>
                  <a:solidFill>
                    <a:srgbClr val="4A8FB2"/>
                  </a:solidFill>
                  <a:effectLst/>
                  <a:uLnTx/>
                  <a:uFillTx/>
                  <a:latin typeface="GT Walsheim Pro" panose="00000500000000000000" pitchFamily="2" charset="-18"/>
                  <a:ea typeface="+mn-ea"/>
                  <a:cs typeface="+mn-cs"/>
                </a:rPr>
                <a:t>Mes </a:t>
              </a:r>
              <a:r>
                <a:rPr lang="es-ES" sz="1100" b="1" i="0" u="none" strike="noStrike" cap="none" baseline="0">
                  <a:ln>
                    <a:noFill/>
                  </a:ln>
                  <a:solidFill>
                    <a:srgbClr val="4A8FB2"/>
                  </a:solidFill>
                  <a:effectLst/>
                  <a:uLnTx/>
                  <a:uFillTx/>
                  <a:latin typeface="GT Walsheim Pro Bold" panose="00000800000000000000" pitchFamily="50" charset="0"/>
                  <a:ea typeface="+mn-ea"/>
                  <a:cs typeface="+mn-cs"/>
                </a:rPr>
                <a:t>9</a:t>
              </a:r>
            </a:p>
          </p:txBody>
        </p:sp>
        <p:sp>
          <p:nvSpPr>
            <p:cNvPr id="40" name="Prostokąt 39">
              <a:extLst>
                <a:ext uri="{FF2B5EF4-FFF2-40B4-BE49-F238E27FC236}">
                  <a16:creationId xmlns:a16="http://schemas.microsoft.com/office/drawing/2014/main" id="{53F42A8E-0690-D8A5-CB91-0F5E679A23AC}"/>
                </a:ext>
              </a:extLst>
            </p:cNvPr>
            <p:cNvSpPr/>
            <p:nvPr/>
          </p:nvSpPr>
          <p:spPr>
            <a:xfrm>
              <a:off x="4605541" y="1558289"/>
              <a:ext cx="849026" cy="303691"/>
            </a:xfrm>
            <a:prstGeom prst="rect">
              <a:avLst/>
            </a:prstGeom>
            <a:solidFill>
              <a:schemeClr val="bg1"/>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100" b="0" i="0" u="none" strike="noStrike" cap="none" baseline="0">
                  <a:ln>
                    <a:noFill/>
                  </a:ln>
                  <a:solidFill>
                    <a:srgbClr val="4A8FB2"/>
                  </a:solidFill>
                  <a:effectLst/>
                  <a:uLnTx/>
                  <a:uFillTx/>
                  <a:latin typeface="GT Walsheim Pro" panose="00000500000000000000" pitchFamily="2" charset="-18"/>
                  <a:ea typeface="+mn-ea"/>
                  <a:cs typeface="+mn-cs"/>
                </a:rPr>
                <a:t>Mes </a:t>
              </a:r>
              <a:r>
                <a:rPr lang="es-ES" sz="1100" b="1" i="0" u="none" strike="noStrike" cap="none" baseline="0">
                  <a:ln>
                    <a:noFill/>
                  </a:ln>
                  <a:solidFill>
                    <a:srgbClr val="4A8FB2"/>
                  </a:solidFill>
                  <a:effectLst/>
                  <a:uLnTx/>
                  <a:uFillTx/>
                  <a:latin typeface="GT Walsheim Pro Bold" panose="00000800000000000000" pitchFamily="50" charset="0"/>
                  <a:ea typeface="+mn-ea"/>
                  <a:cs typeface="+mn-cs"/>
                </a:rPr>
                <a:t>8</a:t>
              </a:r>
            </a:p>
          </p:txBody>
        </p:sp>
        <p:sp>
          <p:nvSpPr>
            <p:cNvPr id="39" name="Prostokąt 38">
              <a:extLst>
                <a:ext uri="{FF2B5EF4-FFF2-40B4-BE49-F238E27FC236}">
                  <a16:creationId xmlns:a16="http://schemas.microsoft.com/office/drawing/2014/main" id="{342AFD29-33E4-4741-6B93-D2512FA266EC}"/>
                </a:ext>
              </a:extLst>
            </p:cNvPr>
            <p:cNvSpPr/>
            <p:nvPr/>
          </p:nvSpPr>
          <p:spPr>
            <a:xfrm>
              <a:off x="3321942" y="1554959"/>
              <a:ext cx="849026" cy="303691"/>
            </a:xfrm>
            <a:prstGeom prst="rect">
              <a:avLst/>
            </a:prstGeom>
            <a:solidFill>
              <a:schemeClr val="bg1"/>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100" b="0" i="0" u="none" strike="noStrike" cap="none" baseline="0">
                  <a:ln>
                    <a:noFill/>
                  </a:ln>
                  <a:solidFill>
                    <a:srgbClr val="4A8FB2"/>
                  </a:solidFill>
                  <a:effectLst/>
                  <a:uLnTx/>
                  <a:uFillTx/>
                  <a:latin typeface="GT Walsheim Pro" panose="00000500000000000000" pitchFamily="2" charset="-18"/>
                  <a:ea typeface="+mn-ea"/>
                  <a:cs typeface="+mn-cs"/>
                </a:rPr>
                <a:t>Mes </a:t>
              </a:r>
              <a:r>
                <a:rPr lang="es-ES" sz="1100" b="1" i="0" u="none" strike="noStrike" cap="none" baseline="0">
                  <a:ln>
                    <a:noFill/>
                  </a:ln>
                  <a:solidFill>
                    <a:srgbClr val="4A8FB2"/>
                  </a:solidFill>
                  <a:effectLst/>
                  <a:uLnTx/>
                  <a:uFillTx/>
                  <a:latin typeface="GT Walsheim Pro Bold" panose="00000800000000000000" pitchFamily="50" charset="0"/>
                  <a:ea typeface="+mn-ea"/>
                  <a:cs typeface="+mn-cs"/>
                </a:rPr>
                <a:t>7</a:t>
              </a:r>
            </a:p>
          </p:txBody>
        </p:sp>
        <p:sp>
          <p:nvSpPr>
            <p:cNvPr id="38" name="Prostokąt 37">
              <a:extLst>
                <a:ext uri="{FF2B5EF4-FFF2-40B4-BE49-F238E27FC236}">
                  <a16:creationId xmlns:a16="http://schemas.microsoft.com/office/drawing/2014/main" id="{7F2C489A-2284-6D0B-4785-2A6C33382F2D}"/>
                </a:ext>
              </a:extLst>
            </p:cNvPr>
            <p:cNvSpPr/>
            <p:nvPr/>
          </p:nvSpPr>
          <p:spPr>
            <a:xfrm>
              <a:off x="2029207" y="1551775"/>
              <a:ext cx="854814" cy="303691"/>
            </a:xfrm>
            <a:prstGeom prst="rect">
              <a:avLst/>
            </a:prstGeom>
            <a:solidFill>
              <a:schemeClr val="bg1"/>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100" i="0" u="none" strike="noStrike" cap="none" baseline="0">
                  <a:ln>
                    <a:noFill/>
                  </a:ln>
                  <a:solidFill>
                    <a:srgbClr val="4A8FB2"/>
                  </a:solidFill>
                  <a:effectLst/>
                  <a:uLnTx/>
                  <a:uFillTx/>
                  <a:latin typeface="GT Walsheim Pro" panose="00000500000000000000" pitchFamily="2" charset="-18"/>
                  <a:ea typeface="+mn-ea"/>
                  <a:cs typeface="+mn-cs"/>
                </a:rPr>
                <a:t>Mes </a:t>
              </a:r>
              <a:r>
                <a:rPr lang="es-ES" sz="1100" b="1" i="0" u="none" strike="noStrike" cap="none" baseline="0">
                  <a:ln>
                    <a:noFill/>
                  </a:ln>
                  <a:solidFill>
                    <a:srgbClr val="4A8FB2"/>
                  </a:solidFill>
                  <a:effectLst/>
                  <a:uLnTx/>
                  <a:uFillTx/>
                  <a:latin typeface="GT Walsheim Pro Bold" panose="00000800000000000000" pitchFamily="50" charset="0"/>
                  <a:ea typeface="+mn-ea"/>
                  <a:cs typeface="+mn-cs"/>
                </a:rPr>
                <a:t>6</a:t>
              </a:r>
            </a:p>
          </p:txBody>
        </p:sp>
        <p:sp>
          <p:nvSpPr>
            <p:cNvPr id="37" name="Prostokąt 36">
              <a:extLst>
                <a:ext uri="{FF2B5EF4-FFF2-40B4-BE49-F238E27FC236}">
                  <a16:creationId xmlns:a16="http://schemas.microsoft.com/office/drawing/2014/main" id="{619AFC45-E2AC-8171-FF5D-D1E2BB1C274A}"/>
                </a:ext>
              </a:extLst>
            </p:cNvPr>
            <p:cNvSpPr/>
            <p:nvPr/>
          </p:nvSpPr>
          <p:spPr>
            <a:xfrm>
              <a:off x="735934" y="1551775"/>
              <a:ext cx="849026" cy="303691"/>
            </a:xfrm>
            <a:prstGeom prst="rect">
              <a:avLst/>
            </a:prstGeom>
            <a:solidFill>
              <a:schemeClr val="bg1"/>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100" b="0" i="0" u="none" strike="noStrike" cap="none" baseline="0">
                  <a:ln>
                    <a:noFill/>
                  </a:ln>
                  <a:solidFill>
                    <a:srgbClr val="4A8FB2"/>
                  </a:solidFill>
                  <a:effectLst/>
                  <a:uLnTx/>
                  <a:uFillTx/>
                  <a:latin typeface="GT Walsheim Pro" panose="00000500000000000000" pitchFamily="2" charset="-18"/>
                  <a:ea typeface="+mn-ea"/>
                  <a:cs typeface="+mn-cs"/>
                </a:rPr>
                <a:t>Mes </a:t>
              </a:r>
              <a:r>
                <a:rPr lang="es-ES" sz="1100" b="1" i="0" u="none" strike="noStrike" cap="none" baseline="0">
                  <a:ln>
                    <a:noFill/>
                  </a:ln>
                  <a:solidFill>
                    <a:srgbClr val="4A8FB2"/>
                  </a:solidFill>
                  <a:effectLst/>
                  <a:uLnTx/>
                  <a:uFillTx/>
                  <a:latin typeface="GT Walsheim Pro Bold" panose="00000800000000000000" pitchFamily="50" charset="0"/>
                  <a:ea typeface="+mn-ea"/>
                  <a:cs typeface="+mn-cs"/>
                </a:rPr>
                <a:t>5</a:t>
              </a:r>
            </a:p>
          </p:txBody>
        </p:sp>
        <p:cxnSp>
          <p:nvCxnSpPr>
            <p:cNvPr id="47" name="Łącznik prosty 46">
              <a:extLst>
                <a:ext uri="{FF2B5EF4-FFF2-40B4-BE49-F238E27FC236}">
                  <a16:creationId xmlns:a16="http://schemas.microsoft.com/office/drawing/2014/main" id="{F15BBD00-90C5-B467-5504-FE095A9DEB37}"/>
                </a:ext>
              </a:extLst>
            </p:cNvPr>
            <p:cNvCxnSpPr>
              <a:cxnSpLocks/>
            </p:cNvCxnSpPr>
            <p:nvPr/>
          </p:nvCxnSpPr>
          <p:spPr>
            <a:xfrm>
              <a:off x="649605" y="1709336"/>
              <a:ext cx="86329" cy="0"/>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cxnSp>
          <p:nvCxnSpPr>
            <p:cNvPr id="53" name="Łącznik prosty 52">
              <a:extLst>
                <a:ext uri="{FF2B5EF4-FFF2-40B4-BE49-F238E27FC236}">
                  <a16:creationId xmlns:a16="http://schemas.microsoft.com/office/drawing/2014/main" id="{3E64654F-434C-E406-D540-91DE057C8394}"/>
                </a:ext>
              </a:extLst>
            </p:cNvPr>
            <p:cNvCxnSpPr>
              <a:cxnSpLocks/>
            </p:cNvCxnSpPr>
            <p:nvPr/>
          </p:nvCxnSpPr>
          <p:spPr>
            <a:xfrm>
              <a:off x="1584960" y="1709336"/>
              <a:ext cx="444246" cy="1164"/>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cxnSp>
          <p:nvCxnSpPr>
            <p:cNvPr id="55" name="Łącznik prosty 54">
              <a:extLst>
                <a:ext uri="{FF2B5EF4-FFF2-40B4-BE49-F238E27FC236}">
                  <a16:creationId xmlns:a16="http://schemas.microsoft.com/office/drawing/2014/main" id="{8FF934F4-499E-CB43-C96C-3A73CE8F5A50}"/>
                </a:ext>
              </a:extLst>
            </p:cNvPr>
            <p:cNvCxnSpPr>
              <a:cxnSpLocks/>
            </p:cNvCxnSpPr>
            <p:nvPr/>
          </p:nvCxnSpPr>
          <p:spPr>
            <a:xfrm>
              <a:off x="2884021" y="1704393"/>
              <a:ext cx="432965" cy="0"/>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cxnSp>
          <p:nvCxnSpPr>
            <p:cNvPr id="56" name="Łącznik prosty 55">
              <a:extLst>
                <a:ext uri="{FF2B5EF4-FFF2-40B4-BE49-F238E27FC236}">
                  <a16:creationId xmlns:a16="http://schemas.microsoft.com/office/drawing/2014/main" id="{B060E941-63FE-D34B-18B6-05C1759C8287}"/>
                </a:ext>
              </a:extLst>
            </p:cNvPr>
            <p:cNvCxnSpPr>
              <a:cxnSpLocks/>
            </p:cNvCxnSpPr>
            <p:nvPr/>
          </p:nvCxnSpPr>
          <p:spPr>
            <a:xfrm>
              <a:off x="4167751" y="1710500"/>
              <a:ext cx="444635" cy="0"/>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cxnSp>
          <p:nvCxnSpPr>
            <p:cNvPr id="58" name="Łącznik prosty 57">
              <a:extLst>
                <a:ext uri="{FF2B5EF4-FFF2-40B4-BE49-F238E27FC236}">
                  <a16:creationId xmlns:a16="http://schemas.microsoft.com/office/drawing/2014/main" id="{E6FF16C7-63DA-BF07-C23E-D52B558FACFD}"/>
                </a:ext>
              </a:extLst>
            </p:cNvPr>
            <p:cNvCxnSpPr>
              <a:cxnSpLocks/>
            </p:cNvCxnSpPr>
            <p:nvPr/>
          </p:nvCxnSpPr>
          <p:spPr>
            <a:xfrm>
              <a:off x="5450959" y="1710134"/>
              <a:ext cx="449207" cy="0"/>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cxnSp>
          <p:nvCxnSpPr>
            <p:cNvPr id="59" name="Łącznik prosty 58">
              <a:extLst>
                <a:ext uri="{FF2B5EF4-FFF2-40B4-BE49-F238E27FC236}">
                  <a16:creationId xmlns:a16="http://schemas.microsoft.com/office/drawing/2014/main" id="{BEAAA0A9-DC02-FA0A-2996-F8D25F2D6F16}"/>
                </a:ext>
              </a:extLst>
            </p:cNvPr>
            <p:cNvCxnSpPr>
              <a:cxnSpLocks/>
            </p:cNvCxnSpPr>
            <p:nvPr/>
          </p:nvCxnSpPr>
          <p:spPr>
            <a:xfrm>
              <a:off x="6750783" y="1711846"/>
              <a:ext cx="389793" cy="0"/>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cxnSp>
          <p:nvCxnSpPr>
            <p:cNvPr id="62" name="Łącznik prosty 61">
              <a:extLst>
                <a:ext uri="{FF2B5EF4-FFF2-40B4-BE49-F238E27FC236}">
                  <a16:creationId xmlns:a16="http://schemas.microsoft.com/office/drawing/2014/main" id="{B2DCA6A7-2A63-F1E8-A817-F778FC7B8EB7}"/>
                </a:ext>
              </a:extLst>
            </p:cNvPr>
            <p:cNvCxnSpPr>
              <a:cxnSpLocks/>
            </p:cNvCxnSpPr>
            <p:nvPr/>
          </p:nvCxnSpPr>
          <p:spPr>
            <a:xfrm>
              <a:off x="8070276" y="1720653"/>
              <a:ext cx="379575" cy="0"/>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cxnSp>
          <p:nvCxnSpPr>
            <p:cNvPr id="64" name="Łącznik prosty 63">
              <a:extLst>
                <a:ext uri="{FF2B5EF4-FFF2-40B4-BE49-F238E27FC236}">
                  <a16:creationId xmlns:a16="http://schemas.microsoft.com/office/drawing/2014/main" id="{45FB459C-B3F6-1379-7C82-B37F1BCF2C2B}"/>
                </a:ext>
              </a:extLst>
            </p:cNvPr>
            <p:cNvCxnSpPr>
              <a:cxnSpLocks/>
            </p:cNvCxnSpPr>
            <p:nvPr/>
          </p:nvCxnSpPr>
          <p:spPr>
            <a:xfrm>
              <a:off x="9328945" y="1720652"/>
              <a:ext cx="404506" cy="0"/>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cxnSp>
          <p:nvCxnSpPr>
            <p:cNvPr id="46" name="Łącznik prosty ze strzałką 45">
              <a:extLst>
                <a:ext uri="{FF2B5EF4-FFF2-40B4-BE49-F238E27FC236}">
                  <a16:creationId xmlns:a16="http://schemas.microsoft.com/office/drawing/2014/main" id="{2B1ACD8E-8EF6-CF5C-1ED3-1C945AA88B21}"/>
                </a:ext>
              </a:extLst>
            </p:cNvPr>
            <p:cNvCxnSpPr>
              <a:cxnSpLocks/>
            </p:cNvCxnSpPr>
            <p:nvPr/>
          </p:nvCxnSpPr>
          <p:spPr>
            <a:xfrm flipV="1">
              <a:off x="10643808" y="1717917"/>
              <a:ext cx="1350820" cy="667"/>
            </a:xfrm>
            <a:prstGeom prst="straightConnector1">
              <a:avLst/>
            </a:prstGeom>
            <a:ln w="12700">
              <a:solidFill>
                <a:srgbClr val="4A8FB2"/>
              </a:solidFill>
              <a:tailEnd type="triangle"/>
            </a:ln>
          </p:spPr>
          <p:style>
            <a:lnRef idx="1">
              <a:schemeClr val="accent1"/>
            </a:lnRef>
            <a:fillRef idx="0">
              <a:schemeClr val="accent1"/>
            </a:fillRef>
            <a:effectRef idx="0">
              <a:schemeClr val="accent1"/>
            </a:effectRef>
            <a:fontRef idx="minor">
              <a:schemeClr val="tx1"/>
            </a:fontRef>
          </p:style>
        </p:cxnSp>
      </p:grpSp>
      <p:sp>
        <p:nvSpPr>
          <p:cNvPr id="51" name="pole tekstowe 50">
            <a:extLst>
              <a:ext uri="{FF2B5EF4-FFF2-40B4-BE49-F238E27FC236}">
                <a16:creationId xmlns:a16="http://schemas.microsoft.com/office/drawing/2014/main" id="{B36A78BF-B76E-3349-6AA3-A00C4B24EF8A}"/>
              </a:ext>
            </a:extLst>
          </p:cNvPr>
          <p:cNvSpPr txBox="1"/>
          <p:nvPr/>
        </p:nvSpPr>
        <p:spPr>
          <a:xfrm>
            <a:off x="2460217" y="2842791"/>
            <a:ext cx="7834028" cy="9541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2800" i="0" u="none" strike="noStrike" cap="none" baseline="0" dirty="0">
                <a:ln>
                  <a:noFill/>
                </a:ln>
                <a:solidFill>
                  <a:srgbClr val="4A8FB2"/>
                </a:solidFill>
                <a:effectLst/>
                <a:uLnTx/>
                <a:uFillTx/>
                <a:latin typeface="GT Walsheim Pro" panose="00000500000000000000" pitchFamily="2" charset="-18"/>
                <a:ea typeface="+mn-ea"/>
                <a:cs typeface="+mn-cs"/>
              </a:rPr>
              <a:t>Cupón de regalo personal y transferible: </a:t>
            </a:r>
          </a:p>
          <a:p>
            <a:pPr marL="0" marR="0" lvl="0" indent="0" algn="ctr" defTabSz="914400" rtl="0" eaLnBrk="1" fontAlgn="auto" latinLnBrk="0" hangingPunct="1">
              <a:lnSpc>
                <a:spcPct val="100000"/>
              </a:lnSpc>
              <a:spcBef>
                <a:spcPts val="0"/>
              </a:spcBef>
              <a:spcAft>
                <a:spcPts val="0"/>
              </a:spcAft>
              <a:buClrTx/>
              <a:buSzTx/>
              <a:buFontTx/>
              <a:buNone/>
              <a:tabLst/>
              <a:defRPr/>
            </a:pPr>
            <a:r>
              <a:rPr lang="es-ES" sz="2800" b="1" i="0" u="none" strike="noStrike" cap="none" baseline="0" dirty="0">
                <a:ln>
                  <a:noFill/>
                </a:ln>
                <a:solidFill>
                  <a:srgbClr val="4A8FB2"/>
                </a:solidFill>
                <a:effectLst/>
                <a:uLnTx/>
                <a:uFillTx/>
                <a:latin typeface="GT Walsheim Pro Bold" panose="00000800000000000000" pitchFamily="50" charset="0"/>
                <a:ea typeface="+mn-ea"/>
                <a:cs typeface="+mn-cs"/>
              </a:rPr>
              <a:t>consigue 15 € por cada 100 VP</a:t>
            </a:r>
          </a:p>
        </p:txBody>
      </p:sp>
      <p:sp>
        <p:nvSpPr>
          <p:cNvPr id="4" name="Prostokąt 54">
            <a:extLst>
              <a:ext uri="{FF2B5EF4-FFF2-40B4-BE49-F238E27FC236}">
                <a16:creationId xmlns:a16="http://schemas.microsoft.com/office/drawing/2014/main" id="{C8795DF2-96FD-92C2-E2EA-89E1925BA0DC}"/>
              </a:ext>
            </a:extLst>
          </p:cNvPr>
          <p:cNvSpPr/>
          <p:nvPr/>
        </p:nvSpPr>
        <p:spPr>
          <a:xfrm>
            <a:off x="8968607" y="4611971"/>
            <a:ext cx="2566415" cy="1209015"/>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0" i="0" u="none" strike="noStrike" kern="1200" cap="none" spc="0" baseline="0" dirty="0">
              <a:ln>
                <a:noFill/>
              </a:ln>
              <a:solidFill>
                <a:prstClr val="white"/>
              </a:solidFill>
              <a:effectLst/>
              <a:uLnTx/>
              <a:uFillTx/>
              <a:latin typeface="GT Walsheim Pro" panose="00000500000000000000" pitchFamily="50" charset="0"/>
              <a:ea typeface="+mn-ea"/>
              <a:cs typeface="+mn-cs"/>
            </a:endParaRPr>
          </a:p>
        </p:txBody>
      </p:sp>
      <p:sp>
        <p:nvSpPr>
          <p:cNvPr id="9" name="Prostokąt 54">
            <a:extLst>
              <a:ext uri="{FF2B5EF4-FFF2-40B4-BE49-F238E27FC236}">
                <a16:creationId xmlns:a16="http://schemas.microsoft.com/office/drawing/2014/main" id="{CC200CCC-A1BD-B05D-79E8-48B56886060E}"/>
              </a:ext>
            </a:extLst>
          </p:cNvPr>
          <p:cNvSpPr/>
          <p:nvPr/>
        </p:nvSpPr>
        <p:spPr>
          <a:xfrm>
            <a:off x="6190861" y="4623006"/>
            <a:ext cx="2566415" cy="1209015"/>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0" i="0" u="none" strike="noStrike" kern="1200" cap="none" spc="0" baseline="0" dirty="0">
              <a:ln>
                <a:noFill/>
              </a:ln>
              <a:solidFill>
                <a:prstClr val="white"/>
              </a:solidFill>
              <a:effectLst/>
              <a:uLnTx/>
              <a:uFillTx/>
              <a:latin typeface="GT Walsheim Pro" panose="00000500000000000000" pitchFamily="50" charset="0"/>
              <a:ea typeface="+mn-ea"/>
              <a:cs typeface="+mn-cs"/>
            </a:endParaRPr>
          </a:p>
        </p:txBody>
      </p:sp>
      <p:sp>
        <p:nvSpPr>
          <p:cNvPr id="18" name="pole tekstowe 52">
            <a:extLst>
              <a:ext uri="{FF2B5EF4-FFF2-40B4-BE49-F238E27FC236}">
                <a16:creationId xmlns:a16="http://schemas.microsoft.com/office/drawing/2014/main" id="{593E365C-61AC-6E87-7C1C-82BF710E0A7E}"/>
              </a:ext>
            </a:extLst>
          </p:cNvPr>
          <p:cNvSpPr txBox="1"/>
          <p:nvPr/>
        </p:nvSpPr>
        <p:spPr>
          <a:xfrm>
            <a:off x="9153223" y="5482182"/>
            <a:ext cx="2170468"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lang="es-ES" sz="1200" b="0" i="0" u="none" strike="noStrike" cap="none" baseline="0">
                <a:ln>
                  <a:noFill/>
                </a:ln>
                <a:solidFill>
                  <a:prstClr val="white"/>
                </a:solidFill>
                <a:effectLst/>
                <a:uLnTx/>
                <a:uFillTx/>
                <a:latin typeface="GT Walsheim Pro" panose="00000500000000000000" pitchFamily="2" charset="-18"/>
                <a:ea typeface="+mn-ea"/>
                <a:cs typeface="+mn-cs"/>
              </a:rPr>
              <a:t>Promoción de envío gratuito</a:t>
            </a:r>
          </a:p>
        </p:txBody>
      </p:sp>
      <p:pic>
        <p:nvPicPr>
          <p:cNvPr id="19" name="Obraz 85" descr="Obraz zawierający Czcionka, Grafika, design, symbol&#10;&#10;Opis wygenerowany automatycznie">
            <a:extLst>
              <a:ext uri="{FF2B5EF4-FFF2-40B4-BE49-F238E27FC236}">
                <a16:creationId xmlns:a16="http://schemas.microsoft.com/office/drawing/2014/main" id="{BA5CE580-9191-3D19-06C0-6E82AE1A13E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874326" y="4972034"/>
            <a:ext cx="905371" cy="446310"/>
          </a:xfrm>
          <a:prstGeom prst="rect">
            <a:avLst/>
          </a:prstGeom>
        </p:spPr>
      </p:pic>
      <p:sp>
        <p:nvSpPr>
          <p:cNvPr id="20" name="pole tekstowe 51">
            <a:extLst>
              <a:ext uri="{FF2B5EF4-FFF2-40B4-BE49-F238E27FC236}">
                <a16:creationId xmlns:a16="http://schemas.microsoft.com/office/drawing/2014/main" id="{EDBD9FCC-2842-8C2F-2F1C-9946CC7F428C}"/>
              </a:ext>
            </a:extLst>
          </p:cNvPr>
          <p:cNvSpPr txBox="1"/>
          <p:nvPr/>
        </p:nvSpPr>
        <p:spPr>
          <a:xfrm>
            <a:off x="6586808" y="5482182"/>
            <a:ext cx="1899968"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s-ES" sz="1200" b="0" i="0" u="none" strike="noStrike" cap="none" baseline="0">
                <a:ln>
                  <a:noFill/>
                </a:ln>
                <a:solidFill>
                  <a:prstClr val="white"/>
                </a:solidFill>
                <a:effectLst/>
                <a:uLnTx/>
                <a:uFillTx/>
                <a:latin typeface="GT Walsheim Pro" panose="00000500000000000000" pitchFamily="2" charset="-18"/>
                <a:ea typeface="+mn-ea"/>
                <a:cs typeface="+mn-cs"/>
              </a:rPr>
              <a:t>Promociones de marcas</a:t>
            </a:r>
          </a:p>
        </p:txBody>
      </p:sp>
      <p:pic>
        <p:nvPicPr>
          <p:cNvPr id="21" name="Obraz 83" descr="Obraz zawierający Czcionka, krąg, Grafika, design&#10;&#10;Opis wygenerowany automatycznie">
            <a:extLst>
              <a:ext uri="{FF2B5EF4-FFF2-40B4-BE49-F238E27FC236}">
                <a16:creationId xmlns:a16="http://schemas.microsoft.com/office/drawing/2014/main" id="{47347608-0301-554F-A4B0-F26FC5A82A0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181459" y="4889199"/>
            <a:ext cx="598170" cy="591873"/>
          </a:xfrm>
          <a:prstGeom prst="rect">
            <a:avLst/>
          </a:prstGeom>
        </p:spPr>
      </p:pic>
      <p:sp>
        <p:nvSpPr>
          <p:cNvPr id="23" name="TextBox 36">
            <a:extLst>
              <a:ext uri="{FF2B5EF4-FFF2-40B4-BE49-F238E27FC236}">
                <a16:creationId xmlns:a16="http://schemas.microsoft.com/office/drawing/2014/main" id="{F4C03D10-8225-AF23-14D2-02057EF8E8D1}"/>
              </a:ext>
            </a:extLst>
          </p:cNvPr>
          <p:cNvSpPr txBox="1"/>
          <p:nvPr/>
        </p:nvSpPr>
        <p:spPr>
          <a:xfrm>
            <a:off x="3420691" y="4616371"/>
            <a:ext cx="2566415" cy="276999"/>
          </a:xfrm>
          <a:prstGeom prst="rect">
            <a:avLst/>
          </a:prstGeom>
          <a:noFill/>
        </p:spPr>
        <p:txBody>
          <a:bodyPr wrap="square">
            <a:spAutoFit/>
          </a:bodyPr>
          <a:lstStyle/>
          <a:p>
            <a:pPr algn="ctr">
              <a:spcBef>
                <a:spcPts val="600"/>
              </a:spcBef>
            </a:pPr>
            <a:r>
              <a:rPr lang="es-ES" sz="1200">
                <a:solidFill>
                  <a:prstClr val="white"/>
                </a:solidFill>
                <a:latin typeface="GT Walsheim Pro" panose="00000500000000000000" pitchFamily="2" charset="-18"/>
              </a:rPr>
              <a:t>Suscríbete y ahorra </a:t>
            </a:r>
          </a:p>
        </p:txBody>
      </p:sp>
      <p:sp>
        <p:nvSpPr>
          <p:cNvPr id="24" name="Prostokąt 54">
            <a:extLst>
              <a:ext uri="{FF2B5EF4-FFF2-40B4-BE49-F238E27FC236}">
                <a16:creationId xmlns:a16="http://schemas.microsoft.com/office/drawing/2014/main" id="{31DDF3A3-A093-5E30-8DA8-30AD56319921}"/>
              </a:ext>
            </a:extLst>
          </p:cNvPr>
          <p:cNvSpPr/>
          <p:nvPr/>
        </p:nvSpPr>
        <p:spPr>
          <a:xfrm>
            <a:off x="637694" y="4613082"/>
            <a:ext cx="2566415" cy="1209015"/>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0" i="0" u="none" strike="noStrike" kern="1200" cap="none" spc="0" baseline="0" dirty="0">
              <a:ln>
                <a:noFill/>
              </a:ln>
              <a:solidFill>
                <a:prstClr val="white"/>
              </a:solidFill>
              <a:effectLst/>
              <a:uLnTx/>
              <a:uFillTx/>
              <a:latin typeface="GT Walsheim Pro" panose="00000500000000000000" pitchFamily="50" charset="0"/>
              <a:ea typeface="+mn-ea"/>
              <a:cs typeface="+mn-cs"/>
            </a:endParaRPr>
          </a:p>
        </p:txBody>
      </p:sp>
      <p:sp>
        <p:nvSpPr>
          <p:cNvPr id="25" name="pole tekstowe 53">
            <a:extLst>
              <a:ext uri="{FF2B5EF4-FFF2-40B4-BE49-F238E27FC236}">
                <a16:creationId xmlns:a16="http://schemas.microsoft.com/office/drawing/2014/main" id="{98C2A68C-F734-5262-7E39-CFD4DD082510}"/>
              </a:ext>
            </a:extLst>
          </p:cNvPr>
          <p:cNvSpPr txBox="1"/>
          <p:nvPr/>
        </p:nvSpPr>
        <p:spPr>
          <a:xfrm>
            <a:off x="1109285" y="5485663"/>
            <a:ext cx="2011476"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lang="es-ES" sz="1200" b="0" i="0" u="none" strike="noStrike" cap="none" baseline="0">
                <a:ln>
                  <a:noFill/>
                </a:ln>
                <a:solidFill>
                  <a:prstClr val="white"/>
                </a:solidFill>
                <a:effectLst/>
                <a:uLnTx/>
                <a:uFillTx/>
                <a:latin typeface="GT Walsheim Pro" panose="00000500000000000000" pitchFamily="2" charset="-18"/>
                <a:ea typeface="+mn-ea"/>
                <a:cs typeface="+mn-cs"/>
              </a:rPr>
              <a:t>Productos y soluciones</a:t>
            </a:r>
          </a:p>
        </p:txBody>
      </p:sp>
      <p:pic>
        <p:nvPicPr>
          <p:cNvPr id="26" name="Obraz 25" descr="Obraz zawierający szkic, design, ilustracja&#10;&#10;Opis wygenerowany automatycznie">
            <a:extLst>
              <a:ext uri="{FF2B5EF4-FFF2-40B4-BE49-F238E27FC236}">
                <a16:creationId xmlns:a16="http://schemas.microsoft.com/office/drawing/2014/main" id="{7752733E-B2A6-6DA6-9B29-8D19C43A04B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591106" y="4894951"/>
            <a:ext cx="658499" cy="590712"/>
          </a:xfrm>
          <a:prstGeom prst="rect">
            <a:avLst/>
          </a:prstGeom>
        </p:spPr>
      </p:pic>
      <p:sp>
        <p:nvSpPr>
          <p:cNvPr id="29" name="pole tekstowe 28">
            <a:extLst>
              <a:ext uri="{FF2B5EF4-FFF2-40B4-BE49-F238E27FC236}">
                <a16:creationId xmlns:a16="http://schemas.microsoft.com/office/drawing/2014/main" id="{1F80F912-D458-1371-D5D4-14287F2121A8}"/>
              </a:ext>
            </a:extLst>
          </p:cNvPr>
          <p:cNvSpPr txBox="1"/>
          <p:nvPr/>
        </p:nvSpPr>
        <p:spPr>
          <a:xfrm>
            <a:off x="536610" y="537737"/>
            <a:ext cx="10419993" cy="7386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2400" b="1" i="0" u="none" strike="noStrike" cap="none" baseline="0" dirty="0">
                <a:ln>
                  <a:noFill/>
                </a:ln>
                <a:solidFill>
                  <a:srgbClr val="4A8FB2"/>
                </a:solidFill>
                <a:effectLst/>
                <a:uLnTx/>
                <a:uFillTx/>
                <a:latin typeface="GT Walsheim Pro Bold" panose="00000800000000000000" pitchFamily="50" charset="0"/>
                <a:ea typeface="+mn-ea"/>
                <a:cs typeface="+mn-cs"/>
              </a:rPr>
              <a:t>El plan de la trayectoria de un nuevo EA al detalle.</a:t>
            </a:r>
          </a:p>
          <a:p>
            <a:pPr marL="0" marR="0" lvl="0" indent="0" algn="l" defTabSz="914400" rtl="0" eaLnBrk="1" fontAlgn="auto" latinLnBrk="0" hangingPunct="1">
              <a:lnSpc>
                <a:spcPct val="100000"/>
              </a:lnSpc>
              <a:spcBef>
                <a:spcPts val="0"/>
              </a:spcBef>
              <a:spcAft>
                <a:spcPts val="0"/>
              </a:spcAft>
              <a:buClrTx/>
              <a:buSzTx/>
              <a:buFontTx/>
              <a:buNone/>
              <a:tabLst/>
              <a:defRPr/>
            </a:pPr>
            <a:r>
              <a:rPr lang="es-ES" dirty="0">
                <a:solidFill>
                  <a:srgbClr val="6FB2CE"/>
                </a:solidFill>
                <a:latin typeface="GT Walsheim Pro" panose="00000500000000000000" pitchFamily="2" charset="-18"/>
              </a:rPr>
              <a:t>A partir del 5.º mes de tu camino con Amway, puedes obtener y ahorrar 15 € por cada 100 VP.</a:t>
            </a:r>
          </a:p>
        </p:txBody>
      </p:sp>
      <p:pic>
        <p:nvPicPr>
          <p:cNvPr id="7" name="Obraz 6" descr="Obraz zawierający Grafika, Czcionka, tekst, logo&#10;&#10;Opis wygenerowany automatycznie">
            <a:extLst>
              <a:ext uri="{FF2B5EF4-FFF2-40B4-BE49-F238E27FC236}">
                <a16:creationId xmlns:a16="http://schemas.microsoft.com/office/drawing/2014/main" id="{32CEDA82-749C-408C-579B-263AC8389FD3}"/>
              </a:ext>
            </a:extLst>
          </p:cNvPr>
          <p:cNvPicPr>
            <a:picLocks noChangeAspect="1"/>
          </p:cNvPicPr>
          <p:nvPr/>
        </p:nvPicPr>
        <p:blipFill rotWithShape="1">
          <a:blip r:embed="rId10">
            <a:extLst>
              <a:ext uri="{28A0092B-C50C-407E-A947-70E740481C1C}">
                <a14:useLocalDpi xmlns:a14="http://schemas.microsoft.com/office/drawing/2010/main" val="0"/>
              </a:ext>
            </a:extLst>
          </a:blip>
          <a:srcRect l="18319" t="19813" r="19457" b="30944"/>
          <a:stretch/>
        </p:blipFill>
        <p:spPr>
          <a:xfrm>
            <a:off x="10354100" y="427989"/>
            <a:ext cx="1352125" cy="689792"/>
          </a:xfrm>
          <a:prstGeom prst="rect">
            <a:avLst/>
          </a:prstGeom>
        </p:spPr>
      </p:pic>
      <p:sp>
        <p:nvSpPr>
          <p:cNvPr id="2" name="Prostokąt 43">
            <a:extLst>
              <a:ext uri="{FF2B5EF4-FFF2-40B4-BE49-F238E27FC236}">
                <a16:creationId xmlns:a16="http://schemas.microsoft.com/office/drawing/2014/main" id="{E2A67293-4F3A-5589-9193-21ECD636339C}"/>
              </a:ext>
            </a:extLst>
          </p:cNvPr>
          <p:cNvSpPr/>
          <p:nvPr/>
        </p:nvSpPr>
        <p:spPr>
          <a:xfrm>
            <a:off x="10598793" y="1477844"/>
            <a:ext cx="917977" cy="689792"/>
          </a:xfrm>
          <a:prstGeom prst="rect">
            <a:avLst/>
          </a:prstGeom>
          <a:solidFill>
            <a:schemeClr val="bg1"/>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100" b="1" i="0" u="none" strike="noStrike" cap="none" baseline="0" dirty="0">
                <a:ln>
                  <a:noFill/>
                </a:ln>
                <a:solidFill>
                  <a:srgbClr val="4A8FB2"/>
                </a:solidFill>
                <a:effectLst/>
                <a:uLnTx/>
                <a:uFillTx/>
                <a:latin typeface="GT Walsheim Pro Bold" panose="00000800000000000000" pitchFamily="50" charset="0"/>
                <a:ea typeface="+mn-ea"/>
                <a:cs typeface="+mn-cs"/>
              </a:rPr>
              <a:t>SIGUIENTES</a:t>
            </a:r>
          </a:p>
        </p:txBody>
      </p:sp>
    </p:spTree>
    <p:extLst>
      <p:ext uri="{BB962C8B-B14F-4D97-AF65-F5344CB8AC3E}">
        <p14:creationId xmlns:p14="http://schemas.microsoft.com/office/powerpoint/2010/main" val="26658395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3" name="Obraz 2" descr="Obraz zawierający szkic, Grafika, sztuka, design&#10;&#10;Opis wygenerowany automatycznie">
            <a:extLst>
              <a:ext uri="{FF2B5EF4-FFF2-40B4-BE49-F238E27FC236}">
                <a16:creationId xmlns:a16="http://schemas.microsoft.com/office/drawing/2014/main" id="{C0D6C412-20DB-0591-0380-1FF8CD50B13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1629" y="2288705"/>
            <a:ext cx="971429" cy="871360"/>
          </a:xfrm>
          <a:prstGeom prst="rect">
            <a:avLst/>
          </a:prstGeom>
        </p:spPr>
      </p:pic>
      <p:pic>
        <p:nvPicPr>
          <p:cNvPr id="11" name="Obraz 10" descr="Obraz zawierający symbol, sztuka, design&#10;&#10;Opis wygenerowany automatycznie">
            <a:extLst>
              <a:ext uri="{FF2B5EF4-FFF2-40B4-BE49-F238E27FC236}">
                <a16:creationId xmlns:a16="http://schemas.microsoft.com/office/drawing/2014/main" id="{7C7C42D4-53C6-322E-7F45-7DF1159A8EF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74527" y="2229040"/>
            <a:ext cx="987403" cy="939338"/>
          </a:xfrm>
          <a:prstGeom prst="rect">
            <a:avLst/>
          </a:prstGeom>
        </p:spPr>
      </p:pic>
      <p:pic>
        <p:nvPicPr>
          <p:cNvPr id="14" name="Obraz 13" descr="Obraz zawierający Grafika, Czcionka, krąg, symbol&#10;&#10;Opis wygenerowany automatycznie">
            <a:extLst>
              <a:ext uri="{FF2B5EF4-FFF2-40B4-BE49-F238E27FC236}">
                <a16:creationId xmlns:a16="http://schemas.microsoft.com/office/drawing/2014/main" id="{98D0C474-3A5C-27F4-7B92-B9840F56D97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568109" y="2278302"/>
            <a:ext cx="926984" cy="891252"/>
          </a:xfrm>
          <a:prstGeom prst="rect">
            <a:avLst/>
          </a:prstGeom>
        </p:spPr>
      </p:pic>
      <p:sp>
        <p:nvSpPr>
          <p:cNvPr id="6" name="pole tekstowe 5">
            <a:extLst>
              <a:ext uri="{FF2B5EF4-FFF2-40B4-BE49-F238E27FC236}">
                <a16:creationId xmlns:a16="http://schemas.microsoft.com/office/drawing/2014/main" id="{03D01DFC-7966-3BEC-85D2-FF4D4465132B}"/>
              </a:ext>
            </a:extLst>
          </p:cNvPr>
          <p:cNvSpPr txBox="1"/>
          <p:nvPr/>
        </p:nvSpPr>
        <p:spPr>
          <a:xfrm>
            <a:off x="9576413" y="2339610"/>
            <a:ext cx="2010584" cy="93871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lang="es-ES" sz="1100">
                <a:solidFill>
                  <a:srgbClr val="6B737B"/>
                </a:solidFill>
                <a:latin typeface="GT Walsheim Pro" panose="00000500000000000000" pitchFamily="2" charset="-18"/>
                <a:ea typeface="+mn-ea"/>
                <a:cs typeface="+mn-cs"/>
              </a:rPr>
              <a:t>Auspicia a nuevos EA y aumenta tus ventas a clientes. </a:t>
            </a:r>
            <a:r>
              <a:rPr lang="es-ES" sz="1100" b="1" i="0" u="none" strike="noStrike" cap="none" baseline="0">
                <a:ln>
                  <a:noFill/>
                </a:ln>
                <a:solidFill>
                  <a:srgbClr val="6B737B"/>
                </a:solidFill>
                <a:effectLst/>
                <a:uLnTx/>
                <a:uFillTx/>
                <a:latin typeface="GT Walsheim Pro Bold" panose="00000800000000000000" pitchFamily="50" charset="0"/>
                <a:ea typeface="+mn-ea"/>
                <a:cs typeface="+mn-cs"/>
              </a:rPr>
              <a:t>¡Más VP ingresados = más dinero ingresado!</a:t>
            </a:r>
          </a:p>
        </p:txBody>
      </p:sp>
      <p:sp>
        <p:nvSpPr>
          <p:cNvPr id="7" name="pole tekstowe 6">
            <a:extLst>
              <a:ext uri="{FF2B5EF4-FFF2-40B4-BE49-F238E27FC236}">
                <a16:creationId xmlns:a16="http://schemas.microsoft.com/office/drawing/2014/main" id="{AAB065F9-0379-4583-5187-8C322DA0136D}"/>
              </a:ext>
            </a:extLst>
          </p:cNvPr>
          <p:cNvSpPr txBox="1"/>
          <p:nvPr/>
        </p:nvSpPr>
        <p:spPr>
          <a:xfrm>
            <a:off x="5700859" y="2424249"/>
            <a:ext cx="1880672" cy="76944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lang="es-ES" sz="1100" i="0" u="none" strike="noStrike" cap="none" baseline="0">
                <a:ln>
                  <a:noFill/>
                </a:ln>
                <a:solidFill>
                  <a:srgbClr val="6B737B"/>
                </a:solidFill>
                <a:effectLst/>
                <a:uLnTx/>
                <a:uFillTx/>
                <a:latin typeface="GT Walsheim Pro" panose="00000500000000000000" pitchFamily="2" charset="-18"/>
                <a:ea typeface="+mn-ea"/>
                <a:cs typeface="+mn-cs"/>
              </a:rPr>
              <a:t>Benefíciate de los </a:t>
            </a:r>
            <a:r>
              <a:rPr lang="es-ES" sz="1100" b="1" i="0" u="none" strike="noStrike" cap="none" baseline="0">
                <a:ln>
                  <a:noFill/>
                </a:ln>
                <a:solidFill>
                  <a:srgbClr val="6B737B"/>
                </a:solidFill>
                <a:effectLst/>
                <a:uLnTx/>
                <a:uFillTx/>
                <a:latin typeface="GT Walsheim Pro Bold" panose="00000800000000000000" pitchFamily="50" charset="0"/>
                <a:ea typeface="+mn-ea"/>
                <a:cs typeface="+mn-cs"/>
              </a:rPr>
              <a:t>Pedidos recurrentes y los cupones de Ofertas para crecer.</a:t>
            </a:r>
          </a:p>
        </p:txBody>
      </p:sp>
      <p:sp>
        <p:nvSpPr>
          <p:cNvPr id="8" name="pole tekstowe 7">
            <a:extLst>
              <a:ext uri="{FF2B5EF4-FFF2-40B4-BE49-F238E27FC236}">
                <a16:creationId xmlns:a16="http://schemas.microsoft.com/office/drawing/2014/main" id="{449EC55C-31B3-7BE7-7C55-DEA1CA991462}"/>
              </a:ext>
            </a:extLst>
          </p:cNvPr>
          <p:cNvSpPr txBox="1"/>
          <p:nvPr/>
        </p:nvSpPr>
        <p:spPr>
          <a:xfrm>
            <a:off x="1717147" y="2424249"/>
            <a:ext cx="1940454" cy="76944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lang="es-ES" sz="1100" i="0" u="none" strike="noStrike" cap="none" baseline="0">
                <a:ln>
                  <a:noFill/>
                </a:ln>
                <a:solidFill>
                  <a:srgbClr val="6B737B"/>
                </a:solidFill>
                <a:effectLst/>
                <a:uLnTx/>
                <a:uFillTx/>
                <a:latin typeface="GT Walsheim Pro" panose="00000500000000000000" pitchFamily="2" charset="-18"/>
                <a:ea typeface="+mn-ea"/>
                <a:cs typeface="+mn-cs"/>
              </a:rPr>
              <a:t>Aprovechando </a:t>
            </a:r>
            <a:r>
              <a:rPr lang="es-ES" sz="1100" b="1" i="0" u="none" strike="noStrike" cap="none" baseline="0">
                <a:ln>
                  <a:noFill/>
                </a:ln>
                <a:solidFill>
                  <a:srgbClr val="6B737B"/>
                </a:solidFill>
                <a:effectLst/>
                <a:uLnTx/>
                <a:uFillTx/>
                <a:latin typeface="GT Walsheim Pro Bold" panose="00000800000000000000" pitchFamily="50" charset="0"/>
                <a:ea typeface="+mn-ea"/>
                <a:cs typeface="+mn-cs"/>
              </a:rPr>
              <a:t>los lanzamientos de nuevos productos y las ofertas especiales</a:t>
            </a:r>
            <a:r>
              <a:rPr lang="es-ES" sz="1100" i="0" u="none" strike="noStrike" cap="none" baseline="0">
                <a:ln>
                  <a:noFill/>
                </a:ln>
                <a:solidFill>
                  <a:srgbClr val="6B737B"/>
                </a:solidFill>
                <a:effectLst/>
                <a:uLnTx/>
                <a:uFillTx/>
                <a:latin typeface="GT Walsheim Pro" panose="00000500000000000000" pitchFamily="2" charset="-18"/>
                <a:ea typeface="+mn-ea"/>
                <a:cs typeface="+mn-cs"/>
              </a:rPr>
              <a:t> de Amway.</a:t>
            </a:r>
          </a:p>
        </p:txBody>
      </p:sp>
      <p:pic>
        <p:nvPicPr>
          <p:cNvPr id="9" name="Obraz 8" descr="Obraz zawierający Czcionka, Grafika, logo, biały&#10;&#10;Opis wygenerowany automatycznie">
            <a:extLst>
              <a:ext uri="{FF2B5EF4-FFF2-40B4-BE49-F238E27FC236}">
                <a16:creationId xmlns:a16="http://schemas.microsoft.com/office/drawing/2014/main" id="{8F77F963-D673-5634-B900-339C857FD44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35483" y="6226148"/>
            <a:ext cx="1026109" cy="348370"/>
          </a:xfrm>
          <a:prstGeom prst="rect">
            <a:avLst/>
          </a:prstGeom>
        </p:spPr>
      </p:pic>
      <p:sp>
        <p:nvSpPr>
          <p:cNvPr id="4" name="pole tekstowe 3">
            <a:extLst>
              <a:ext uri="{FF2B5EF4-FFF2-40B4-BE49-F238E27FC236}">
                <a16:creationId xmlns:a16="http://schemas.microsoft.com/office/drawing/2014/main" id="{2338E578-CD8F-0DC0-0F38-0AE7265494FB}"/>
              </a:ext>
            </a:extLst>
          </p:cNvPr>
          <p:cNvSpPr txBox="1"/>
          <p:nvPr/>
        </p:nvSpPr>
        <p:spPr>
          <a:xfrm>
            <a:off x="538529" y="547300"/>
            <a:ext cx="8405445" cy="110799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2400" b="1" i="0" u="none" strike="noStrike" cap="none" baseline="0" dirty="0">
                <a:ln>
                  <a:noFill/>
                </a:ln>
                <a:solidFill>
                  <a:srgbClr val="4A8FB2"/>
                </a:solidFill>
                <a:effectLst/>
                <a:uLnTx/>
                <a:uFillTx/>
                <a:latin typeface="GT Walsheim Pro Bold" panose="00000800000000000000" pitchFamily="50" charset="0"/>
                <a:ea typeface="+mn-ea"/>
                <a:cs typeface="+mn-cs"/>
              </a:rPr>
              <a:t>¡Estamos siempre a tu lado </a:t>
            </a:r>
          </a:p>
          <a:p>
            <a:pPr marL="0" marR="0" lvl="0" indent="0" algn="l" defTabSz="914400" rtl="0" eaLnBrk="1" fontAlgn="auto" latinLnBrk="0" hangingPunct="1">
              <a:lnSpc>
                <a:spcPct val="100000"/>
              </a:lnSpc>
              <a:spcBef>
                <a:spcPts val="0"/>
              </a:spcBef>
              <a:spcAft>
                <a:spcPts val="0"/>
              </a:spcAft>
              <a:buClrTx/>
              <a:buSzTx/>
              <a:buFontTx/>
              <a:buNone/>
              <a:tabLst/>
              <a:defRPr/>
            </a:pPr>
            <a:r>
              <a:rPr lang="es-ES" sz="2400" b="1" i="0" u="none" strike="noStrike" cap="none" baseline="0" dirty="0">
                <a:ln>
                  <a:noFill/>
                </a:ln>
                <a:solidFill>
                  <a:srgbClr val="4A8FB2"/>
                </a:solidFill>
                <a:effectLst/>
                <a:uLnTx/>
                <a:uFillTx/>
                <a:latin typeface="GT Walsheim Pro Bold" panose="00000800000000000000" pitchFamily="50" charset="0"/>
                <a:ea typeface="+mn-ea"/>
                <a:cs typeface="+mn-cs"/>
              </a:rPr>
              <a:t>para AYUDARTE a lo largo del camino!</a:t>
            </a:r>
          </a:p>
          <a:p>
            <a:pPr marL="0" marR="0" lvl="0" indent="0" algn="l" defTabSz="914400" rtl="0" eaLnBrk="1" fontAlgn="auto" latinLnBrk="0" hangingPunct="1">
              <a:lnSpc>
                <a:spcPct val="100000"/>
              </a:lnSpc>
              <a:spcBef>
                <a:spcPts val="0"/>
              </a:spcBef>
              <a:spcAft>
                <a:spcPts val="0"/>
              </a:spcAft>
              <a:buClrTx/>
              <a:buSzTx/>
              <a:buFontTx/>
              <a:buNone/>
              <a:tabLst/>
              <a:defRPr/>
            </a:pPr>
            <a:r>
              <a:rPr lang="es-ES" dirty="0">
                <a:solidFill>
                  <a:srgbClr val="6FB2CE"/>
                </a:solidFill>
                <a:latin typeface="GT Walsheim Pro" panose="00000500000000000000" pitchFamily="2" charset="-18"/>
              </a:rPr>
              <a:t>Cómo acelerar el progreso hacia tus objetivos </a:t>
            </a:r>
            <a:r>
              <a:rPr lang="es-ES" b="1" dirty="0">
                <a:solidFill>
                  <a:srgbClr val="6FB2CE"/>
                </a:solidFill>
                <a:latin typeface="GT Walsheim Pro Bold" panose="00000800000000000000" pitchFamily="50" charset="0"/>
              </a:rPr>
              <a:t>del 5.º al 12.º mes</a:t>
            </a:r>
            <a:r>
              <a:rPr lang="es-ES" dirty="0">
                <a:solidFill>
                  <a:srgbClr val="6FB2CE"/>
                </a:solidFill>
                <a:latin typeface="GT Walsheim Pro" panose="00000500000000000000" pitchFamily="2" charset="-18"/>
              </a:rPr>
              <a:t> tras el registro.</a:t>
            </a:r>
          </a:p>
        </p:txBody>
      </p:sp>
      <p:pic>
        <p:nvPicPr>
          <p:cNvPr id="2" name="Obraz 1" descr="Obraz zawierający Grafika, Czcionka, tekst, logo&#10;&#10;Opis wygenerowany automatycznie">
            <a:extLst>
              <a:ext uri="{FF2B5EF4-FFF2-40B4-BE49-F238E27FC236}">
                <a16:creationId xmlns:a16="http://schemas.microsoft.com/office/drawing/2014/main" id="{5B43906B-DB0C-FFD0-BE7F-241AF8076896}"/>
              </a:ext>
            </a:extLst>
          </p:cNvPr>
          <p:cNvPicPr>
            <a:picLocks noChangeAspect="1"/>
          </p:cNvPicPr>
          <p:nvPr/>
        </p:nvPicPr>
        <p:blipFill rotWithShape="1">
          <a:blip r:embed="rId8">
            <a:extLst>
              <a:ext uri="{28A0092B-C50C-407E-A947-70E740481C1C}">
                <a14:useLocalDpi xmlns:a14="http://schemas.microsoft.com/office/drawing/2010/main" val="0"/>
              </a:ext>
            </a:extLst>
          </a:blip>
          <a:srcRect l="18319" t="19813" r="19457" b="30944"/>
          <a:stretch/>
        </p:blipFill>
        <p:spPr>
          <a:xfrm>
            <a:off x="10354100" y="427989"/>
            <a:ext cx="1352125" cy="689792"/>
          </a:xfrm>
          <a:prstGeom prst="rect">
            <a:avLst/>
          </a:prstGeom>
        </p:spPr>
      </p:pic>
    </p:spTree>
    <p:extLst>
      <p:ext uri="{BB962C8B-B14F-4D97-AF65-F5344CB8AC3E}">
        <p14:creationId xmlns:p14="http://schemas.microsoft.com/office/powerpoint/2010/main" val="201731559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NK8cc_V2wIUTmwSH4Yf22Q"/>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NK8cc_V2wIUTmwSH4Yf22Q"/>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Motyw pakietu Office">
  <a:themeElements>
    <a:clrScheme name="Pakiet 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4_Custom Design">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mway_GGC_2019_PPT_Template_v10" id="{B50DF4BD-80BB-2C4F-ABEE-95B0D1EB2546}" vid="{39D614A3-B9D8-0B4A-A0C3-AFB87D2B4653}"/>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674C72B920CDB4FA79D5C088CB8F7A9" ma:contentTypeVersion="14" ma:contentTypeDescription="Create a new document." ma:contentTypeScope="" ma:versionID="4e9bdc75f9759249dc38ba279e813702">
  <xsd:schema xmlns:xsd="http://www.w3.org/2001/XMLSchema" xmlns:xs="http://www.w3.org/2001/XMLSchema" xmlns:p="http://schemas.microsoft.com/office/2006/metadata/properties" xmlns:ns2="8d77aa00-8d54-4d4f-8c06-42b63479c1f9" xmlns:ns3="76117b73-b6be-466a-9e71-d95d30472883" targetNamespace="http://schemas.microsoft.com/office/2006/metadata/properties" ma:root="true" ma:fieldsID="6276bd9f3d68e00bb5345f79aaf479c0" ns2:_="" ns3:_="">
    <xsd:import namespace="8d77aa00-8d54-4d4f-8c06-42b63479c1f9"/>
    <xsd:import namespace="76117b73-b6be-466a-9e71-d95d30472883"/>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ServiceSearchPropertie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77aa00-8d54-4d4f-8c06-42b63479c1f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49ae801a-9127-4cf1-9f7d-b7d71eaf826f"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6117b73-b6be-466a-9e71-d95d30472883"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TaxCatchAll" ma:index="15" nillable="true" ma:displayName="Taxonomy Catch All Column" ma:hidden="true" ma:list="{d1e92801-6a7b-4298-96ca-31d80b87e748}" ma:internalName="TaxCatchAll" ma:showField="CatchAllData" ma:web="76117b73-b6be-466a-9e71-d95d3047288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8d77aa00-8d54-4d4f-8c06-42b63479c1f9">
      <Terms xmlns="http://schemas.microsoft.com/office/infopath/2007/PartnerControls"/>
    </lcf76f155ced4ddcb4097134ff3c332f>
    <TaxCatchAll xmlns="76117b73-b6be-466a-9e71-d95d30472883" xsi:nil="true"/>
    <SharedWithUsers xmlns="76117b73-b6be-466a-9e71-d95d30472883">
      <UserInfo>
        <DisplayName>Katarzyna Kociolek</DisplayName>
        <AccountId>60</AccountId>
        <AccountType/>
      </UserInfo>
      <UserInfo>
        <DisplayName>Ewelina Barrajon-Kowalska</DisplayName>
        <AccountId>74</AccountId>
        <AccountType/>
      </UserInfo>
      <UserInfo>
        <DisplayName>Maria Garcia Alfonso</DisplayName>
        <AccountId>59</AccountId>
        <AccountType/>
      </UserInfo>
    </SharedWithUser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AE01F5D-1BCE-4807-AE34-35CB7EB5648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d77aa00-8d54-4d4f-8c06-42b63479c1f9"/>
    <ds:schemaRef ds:uri="76117b73-b6be-466a-9e71-d95d3047288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60C0C2F-9A4B-4E87-A73C-058F9B997A0B}">
  <ds:schemaRefs>
    <ds:schemaRef ds:uri="8d77aa00-8d54-4d4f-8c06-42b63479c1f9"/>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76117b73-b6be-466a-9e71-d95d30472883"/>
    <ds:schemaRef ds:uri="http://www.w3.org/XML/1998/namespace"/>
    <ds:schemaRef ds:uri="http://purl.org/dc/dcmitype/"/>
  </ds:schemaRefs>
</ds:datastoreItem>
</file>

<file path=customXml/itemProps3.xml><?xml version="1.0" encoding="utf-8"?>
<ds:datastoreItem xmlns:ds="http://schemas.openxmlformats.org/officeDocument/2006/customXml" ds:itemID="{5D9AA7B8-8CC8-476A-9855-CBCD0E3BA10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6090</TotalTime>
  <Words>2785</Words>
  <Application>Microsoft Office PowerPoint</Application>
  <PresentationFormat>Widescreen</PresentationFormat>
  <Paragraphs>381</Paragraphs>
  <Slides>23</Slides>
  <Notes>20</Notes>
  <HiddenSlides>0</HiddenSlides>
  <MMClips>0</MMClips>
  <ScaleCrop>false</ScaleCrop>
  <HeadingPairs>
    <vt:vector size="8" baseType="variant">
      <vt:variant>
        <vt:lpstr>Fonts Used</vt:lpstr>
      </vt:variant>
      <vt:variant>
        <vt:i4>11</vt:i4>
      </vt:variant>
      <vt:variant>
        <vt:lpstr>Theme</vt:lpstr>
      </vt:variant>
      <vt:variant>
        <vt:i4>3</vt:i4>
      </vt:variant>
      <vt:variant>
        <vt:lpstr>Embedded OLE Servers</vt:lpstr>
      </vt:variant>
      <vt:variant>
        <vt:i4>1</vt:i4>
      </vt:variant>
      <vt:variant>
        <vt:lpstr>Slide Titles</vt:lpstr>
      </vt:variant>
      <vt:variant>
        <vt:i4>23</vt:i4>
      </vt:variant>
    </vt:vector>
  </HeadingPairs>
  <TitlesOfParts>
    <vt:vector size="38" baseType="lpstr">
      <vt:lpstr>Adobe Clean DC</vt:lpstr>
      <vt:lpstr>Arial</vt:lpstr>
      <vt:lpstr>Arial-BoldMT</vt:lpstr>
      <vt:lpstr>Calibri Light</vt:lpstr>
      <vt:lpstr>Franklin Gothic Book</vt:lpstr>
      <vt:lpstr>GT Walsheim Bold</vt:lpstr>
      <vt:lpstr>GT Walsheim Pro</vt:lpstr>
      <vt:lpstr>GT Walsheim Pro Bold</vt:lpstr>
      <vt:lpstr>ITC Franklin Gothic Std Bk Cd</vt:lpstr>
      <vt:lpstr>Poppins</vt:lpstr>
      <vt:lpstr>Poppins SemiBold</vt:lpstr>
      <vt:lpstr>Motyw pakietu Office</vt:lpstr>
      <vt:lpstr>1_Motyw pakietu Office</vt:lpstr>
      <vt:lpstr>4_Custom Design</vt:lpstr>
      <vt:lpstr>think-cell Slide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Corp User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Ahmed Shehata</dc:creator>
  <cp:lastModifiedBy>Federica Caraci</cp:lastModifiedBy>
  <cp:revision>74</cp:revision>
  <dcterms:created xsi:type="dcterms:W3CDTF">2023-09-26T06:34:14Z</dcterms:created>
  <dcterms:modified xsi:type="dcterms:W3CDTF">2024-06-12T12:35:10Z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0x010100E674C72B920CDB4FA79D5C088CB8F7A9</vt:lpwstr>
  </property>
  <property fmtid="{D5CDD505-2E9C-101B-9397-08002B2CF9AE}" pid="3" name="MediaServiceImageTags">
    <vt:lpwstr/>
  </property>
</Properties>
</file>